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44" r:id="rId4"/>
    <p:sldId id="342" r:id="rId5"/>
    <p:sldId id="373" r:id="rId6"/>
    <p:sldId id="347" r:id="rId7"/>
    <p:sldId id="348" r:id="rId8"/>
    <p:sldId id="349" r:id="rId9"/>
    <p:sldId id="350" r:id="rId10"/>
    <p:sldId id="351" r:id="rId11"/>
    <p:sldId id="352" r:id="rId12"/>
    <p:sldId id="353" r:id="rId13"/>
    <p:sldId id="354" r:id="rId14"/>
    <p:sldId id="360" r:id="rId15"/>
    <p:sldId id="357" r:id="rId16"/>
    <p:sldId id="298" r:id="rId17"/>
    <p:sldId id="359" r:id="rId18"/>
    <p:sldId id="374" r:id="rId19"/>
    <p:sldId id="356" r:id="rId20"/>
    <p:sldId id="361" r:id="rId21"/>
    <p:sldId id="310" r:id="rId22"/>
    <p:sldId id="362" r:id="rId23"/>
    <p:sldId id="363" r:id="rId24"/>
    <p:sldId id="364" r:id="rId25"/>
    <p:sldId id="365" r:id="rId26"/>
    <p:sldId id="366" r:id="rId27"/>
    <p:sldId id="367" r:id="rId28"/>
    <p:sldId id="368" r:id="rId29"/>
    <p:sldId id="369" r:id="rId30"/>
    <p:sldId id="370" r:id="rId31"/>
    <p:sldId id="371" r:id="rId32"/>
    <p:sldId id="372" r:id="rId33"/>
    <p:sldId id="329"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showGuides="1">
      <p:cViewPr varScale="1">
        <p:scale>
          <a:sx n="73" d="100"/>
          <a:sy n="73" d="100"/>
        </p:scale>
        <p:origin x="-618" y="-102"/>
      </p:cViewPr>
      <p:guideLst>
        <p:guide orient="horz" pos="2184"/>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‹N°›</a:t>
            </a:fld>
            <a:endParaRPr lang="en-US"/>
          </a:p>
        </p:txBody>
      </p:sp>
    </p:spTree>
    <p:extLst>
      <p:ext uri="{BB962C8B-B14F-4D97-AF65-F5344CB8AC3E}">
        <p14:creationId xmlns:p14="http://schemas.microsoft.com/office/powerpoint/2010/main" xmlns=""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xmlns="" id="{2A921263-B14B-4578-8B20-3AC423CD7911}"/>
              </a:ext>
            </a:extLst>
          </p:cNvPr>
          <p:cNvGrpSpPr/>
          <p:nvPr userDrawn="1"/>
        </p:nvGrpSpPr>
        <p:grpSpPr>
          <a:xfrm>
            <a:off x="8758046" y="1910898"/>
            <a:ext cx="2357831" cy="4144944"/>
            <a:chOff x="445712" y="1449040"/>
            <a:chExt cx="2113018" cy="3924176"/>
          </a:xfrm>
        </p:grpSpPr>
        <p:sp>
          <p:nvSpPr>
            <p:cNvPr id="3" name="Rounded Rectangle 15">
              <a:extLst>
                <a:ext uri="{FF2B5EF4-FFF2-40B4-BE49-F238E27FC236}">
                  <a16:creationId xmlns:a16="http://schemas.microsoft.com/office/drawing/2014/main" xmlns="" id="{8C3C820B-CE00-4BAD-9573-FCBB3CE63C1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16">
              <a:extLst>
                <a:ext uri="{FF2B5EF4-FFF2-40B4-BE49-F238E27FC236}">
                  <a16:creationId xmlns:a16="http://schemas.microsoft.com/office/drawing/2014/main" xmlns="" id="{335E9A53-BA4A-4973-9374-66FEFEC737C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17">
              <a:extLst>
                <a:ext uri="{FF2B5EF4-FFF2-40B4-BE49-F238E27FC236}">
                  <a16:creationId xmlns:a16="http://schemas.microsoft.com/office/drawing/2014/main" xmlns="" id="{C1CEE9FC-3896-4BDC-9E67-DA76492461DB}"/>
                </a:ext>
              </a:extLst>
            </p:cNvPr>
            <p:cNvGrpSpPr/>
            <p:nvPr userDrawn="1"/>
          </p:nvGrpSpPr>
          <p:grpSpPr>
            <a:xfrm>
              <a:off x="1407705" y="5045834"/>
              <a:ext cx="211967" cy="211967"/>
              <a:chOff x="1549420" y="5712364"/>
              <a:chExt cx="312583" cy="312583"/>
            </a:xfrm>
          </p:grpSpPr>
          <p:sp>
            <p:nvSpPr>
              <p:cNvPr id="6" name="Oval 18">
                <a:extLst>
                  <a:ext uri="{FF2B5EF4-FFF2-40B4-BE49-F238E27FC236}">
                    <a16:creationId xmlns:a16="http://schemas.microsoft.com/office/drawing/2014/main" xmlns="" id="{2FC925BD-DB85-4C13-A07E-FCBC2C4EF6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9">
                <a:extLst>
                  <a:ext uri="{FF2B5EF4-FFF2-40B4-BE49-F238E27FC236}">
                    <a16:creationId xmlns:a16="http://schemas.microsoft.com/office/drawing/2014/main" xmlns="" id="{B608E06C-085B-438A-88EF-35841D5F763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xmlns="" id="{A08B97E3-9D87-44AD-9AA5-DB218399F068}"/>
              </a:ext>
            </a:extLst>
          </p:cNvPr>
          <p:cNvSpPr>
            <a:spLocks noGrp="1"/>
          </p:cNvSpPr>
          <p:nvPr>
            <p:ph type="pic" idx="12" hasCustomPrompt="1"/>
          </p:nvPr>
        </p:nvSpPr>
        <p:spPr>
          <a:xfrm>
            <a:off x="8924348" y="2256777"/>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9" name="Text Placeholder 9">
            <a:extLst>
              <a:ext uri="{FF2B5EF4-FFF2-40B4-BE49-F238E27FC236}">
                <a16:creationId xmlns:a16="http://schemas.microsoft.com/office/drawing/2014/main" xmlns="" id="{549CFBFE-8441-461C-BFBA-38F9B1FD5C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48684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5" name="Arrow: Chevron 4">
            <a:extLst>
              <a:ext uri="{FF2B5EF4-FFF2-40B4-BE49-F238E27FC236}">
                <a16:creationId xmlns:a16="http://schemas.microsoft.com/office/drawing/2014/main" xmlns="" id="{F91D817D-42AC-406F-8992-462616433CC0}"/>
              </a:ext>
            </a:extLst>
          </p:cNvPr>
          <p:cNvSpPr/>
          <p:nvPr userDrawn="1"/>
        </p:nvSpPr>
        <p:spPr>
          <a:xfrm flipH="1">
            <a:off x="706744" y="1827783"/>
            <a:ext cx="2156579" cy="2692456"/>
          </a:xfrm>
          <a:prstGeom prst="chevron">
            <a:avLst>
              <a:gd name="adj" fmla="val 2333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xmlns="" id="{B25403C2-8B82-4969-AE72-6E497CE5EEEF}"/>
              </a:ext>
            </a:extLst>
          </p:cNvPr>
          <p:cNvSpPr/>
          <p:nvPr userDrawn="1"/>
        </p:nvSpPr>
        <p:spPr>
          <a:xfrm flipH="1">
            <a:off x="3455827" y="1827783"/>
            <a:ext cx="2156579" cy="2692456"/>
          </a:xfrm>
          <a:prstGeom prst="chevron">
            <a:avLst>
              <a:gd name="adj" fmla="val 2333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xmlns="" id="{D3AC05D6-8180-4CE8-A0E8-F9872B179B12}"/>
              </a:ext>
            </a:extLst>
          </p:cNvPr>
          <p:cNvSpPr/>
          <p:nvPr userDrawn="1"/>
        </p:nvSpPr>
        <p:spPr>
          <a:xfrm flipH="1">
            <a:off x="6204910" y="1827783"/>
            <a:ext cx="2156579" cy="2692456"/>
          </a:xfrm>
          <a:prstGeom prst="chevron">
            <a:avLst>
              <a:gd name="adj" fmla="val 2333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xmlns="" id="{F62E6301-BF9F-403B-8314-60195D054878}"/>
              </a:ext>
            </a:extLst>
          </p:cNvPr>
          <p:cNvSpPr/>
          <p:nvPr userDrawn="1"/>
        </p:nvSpPr>
        <p:spPr>
          <a:xfrm flipH="1">
            <a:off x="8953992" y="1827783"/>
            <a:ext cx="2156579" cy="2692456"/>
          </a:xfrm>
          <a:prstGeom prst="chevron">
            <a:avLst>
              <a:gd name="adj" fmla="val 2333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9" name="Rectangle 8">
            <a:extLst>
              <a:ext uri="{FF2B5EF4-FFF2-40B4-BE49-F238E27FC236}">
                <a16:creationId xmlns:a16="http://schemas.microsoft.com/office/drawing/2014/main" xmlns="" id="{56C10C1C-79E5-4295-B426-8F2C929EE511}"/>
              </a:ext>
            </a:extLst>
          </p:cNvPr>
          <p:cNvSpPr/>
          <p:nvPr userDrawn="1"/>
        </p:nvSpPr>
        <p:spPr>
          <a:xfrm>
            <a:off x="0" y="2456886"/>
            <a:ext cx="12192000" cy="1434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489F4AA7-ECDF-4958-8870-F7868FC79F32}"/>
              </a:ext>
            </a:extLst>
          </p:cNvPr>
          <p:cNvGrpSpPr/>
          <p:nvPr userDrawn="1"/>
        </p:nvGrpSpPr>
        <p:grpSpPr>
          <a:xfrm>
            <a:off x="1215508" y="1827783"/>
            <a:ext cx="2164227" cy="2692456"/>
            <a:chOff x="3487166" y="1850315"/>
            <a:chExt cx="1781307" cy="2216076"/>
          </a:xfrm>
        </p:grpSpPr>
        <p:sp>
          <p:nvSpPr>
            <p:cNvPr id="14" name="Arrow: Chevron 13">
              <a:extLst>
                <a:ext uri="{FF2B5EF4-FFF2-40B4-BE49-F238E27FC236}">
                  <a16:creationId xmlns:a16="http://schemas.microsoft.com/office/drawing/2014/main" xmlns="" id="{C9960CBA-7FBA-4310-95D8-EBCE652C09AE}"/>
                </a:ext>
              </a:extLst>
            </p:cNvPr>
            <p:cNvSpPr/>
            <p:nvPr/>
          </p:nvSpPr>
          <p:spPr>
            <a:xfrm>
              <a:off x="3487166" y="1850315"/>
              <a:ext cx="1775013" cy="2216076"/>
            </a:xfrm>
            <a:prstGeom prst="chevron">
              <a:avLst>
                <a:gd name="adj" fmla="val 23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arallelogram 14">
              <a:extLst>
                <a:ext uri="{FF2B5EF4-FFF2-40B4-BE49-F238E27FC236}">
                  <a16:creationId xmlns:a16="http://schemas.microsoft.com/office/drawing/2014/main" xmlns="" id="{4EFA4637-95F3-4F02-AF64-2DCDD3E2DE57}"/>
                </a:ext>
              </a:extLst>
            </p:cNvPr>
            <p:cNvSpPr/>
            <p:nvPr/>
          </p:nvSpPr>
          <p:spPr>
            <a:xfrm flipH="1">
              <a:off x="3493461" y="1850315"/>
              <a:ext cx="1775012" cy="1123794"/>
            </a:xfrm>
            <a:prstGeom prst="parallelogram">
              <a:avLst>
                <a:gd name="adj" fmla="val 3722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314EFE26-466B-4A45-9AD1-3BFD06B10144}"/>
              </a:ext>
            </a:extLst>
          </p:cNvPr>
          <p:cNvGrpSpPr/>
          <p:nvPr userDrawn="1"/>
        </p:nvGrpSpPr>
        <p:grpSpPr>
          <a:xfrm>
            <a:off x="3967140" y="1827783"/>
            <a:ext cx="2161678" cy="2692456"/>
            <a:chOff x="5417867" y="1850315"/>
            <a:chExt cx="1779209" cy="2216076"/>
          </a:xfrm>
        </p:grpSpPr>
        <p:sp>
          <p:nvSpPr>
            <p:cNvPr id="17" name="Arrow: Chevron 16">
              <a:extLst>
                <a:ext uri="{FF2B5EF4-FFF2-40B4-BE49-F238E27FC236}">
                  <a16:creationId xmlns:a16="http://schemas.microsoft.com/office/drawing/2014/main" xmlns="" id="{39781837-3ED6-4351-99BA-9A1DAFE710E5}"/>
                </a:ext>
              </a:extLst>
            </p:cNvPr>
            <p:cNvSpPr/>
            <p:nvPr/>
          </p:nvSpPr>
          <p:spPr>
            <a:xfrm>
              <a:off x="5417867" y="1850315"/>
              <a:ext cx="1775013" cy="2216076"/>
            </a:xfrm>
            <a:prstGeom prst="chevron">
              <a:avLst>
                <a:gd name="adj" fmla="val 23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arallelogram 17">
              <a:extLst>
                <a:ext uri="{FF2B5EF4-FFF2-40B4-BE49-F238E27FC236}">
                  <a16:creationId xmlns:a16="http://schemas.microsoft.com/office/drawing/2014/main" xmlns="" id="{C49DE6DC-76E9-4C44-B94C-B17CDDD4873D}"/>
                </a:ext>
              </a:extLst>
            </p:cNvPr>
            <p:cNvSpPr/>
            <p:nvPr/>
          </p:nvSpPr>
          <p:spPr>
            <a:xfrm flipH="1">
              <a:off x="5422064" y="1850315"/>
              <a:ext cx="1775012" cy="1123794"/>
            </a:xfrm>
            <a:prstGeom prst="parallelogram">
              <a:avLst>
                <a:gd name="adj" fmla="val 3722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5AED15D2-D741-4DDB-BFB5-D04808F7CC74}"/>
              </a:ext>
            </a:extLst>
          </p:cNvPr>
          <p:cNvGrpSpPr/>
          <p:nvPr userDrawn="1"/>
        </p:nvGrpSpPr>
        <p:grpSpPr>
          <a:xfrm>
            <a:off x="6716223" y="1827783"/>
            <a:ext cx="2159129" cy="2692456"/>
            <a:chOff x="7348568" y="1850315"/>
            <a:chExt cx="1777111" cy="2216076"/>
          </a:xfrm>
        </p:grpSpPr>
        <p:sp>
          <p:nvSpPr>
            <p:cNvPr id="20" name="Arrow: Chevron 19">
              <a:extLst>
                <a:ext uri="{FF2B5EF4-FFF2-40B4-BE49-F238E27FC236}">
                  <a16:creationId xmlns:a16="http://schemas.microsoft.com/office/drawing/2014/main" xmlns="" id="{ED50CA78-1F5E-4AD7-B4B4-90B2A0BC0AB5}"/>
                </a:ext>
              </a:extLst>
            </p:cNvPr>
            <p:cNvSpPr/>
            <p:nvPr/>
          </p:nvSpPr>
          <p:spPr>
            <a:xfrm>
              <a:off x="7348568" y="1850315"/>
              <a:ext cx="1775013" cy="2216076"/>
            </a:xfrm>
            <a:prstGeom prst="chevron">
              <a:avLst>
                <a:gd name="adj" fmla="val 233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arallelogram 20">
              <a:extLst>
                <a:ext uri="{FF2B5EF4-FFF2-40B4-BE49-F238E27FC236}">
                  <a16:creationId xmlns:a16="http://schemas.microsoft.com/office/drawing/2014/main" xmlns="" id="{62FEE9DF-D5EF-4A52-9FCE-9947107046DE}"/>
                </a:ext>
              </a:extLst>
            </p:cNvPr>
            <p:cNvSpPr/>
            <p:nvPr/>
          </p:nvSpPr>
          <p:spPr>
            <a:xfrm flipH="1">
              <a:off x="7350667" y="1850315"/>
              <a:ext cx="1775012" cy="1123794"/>
            </a:xfrm>
            <a:prstGeom prst="parallelogram">
              <a:avLst>
                <a:gd name="adj" fmla="val 3722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375B5629-C87D-454E-8AD6-034D2D75D9F0}"/>
              </a:ext>
            </a:extLst>
          </p:cNvPr>
          <p:cNvGrpSpPr/>
          <p:nvPr userDrawn="1"/>
        </p:nvGrpSpPr>
        <p:grpSpPr>
          <a:xfrm>
            <a:off x="9462756" y="1827783"/>
            <a:ext cx="2156580" cy="2692456"/>
            <a:chOff x="9279270" y="1850315"/>
            <a:chExt cx="1775013" cy="2216076"/>
          </a:xfrm>
        </p:grpSpPr>
        <p:sp>
          <p:nvSpPr>
            <p:cNvPr id="23" name="Arrow: Chevron 22">
              <a:extLst>
                <a:ext uri="{FF2B5EF4-FFF2-40B4-BE49-F238E27FC236}">
                  <a16:creationId xmlns:a16="http://schemas.microsoft.com/office/drawing/2014/main" xmlns="" id="{BE20F662-8C83-43D8-B88A-F2DF00833E32}"/>
                </a:ext>
              </a:extLst>
            </p:cNvPr>
            <p:cNvSpPr/>
            <p:nvPr/>
          </p:nvSpPr>
          <p:spPr>
            <a:xfrm>
              <a:off x="9279270" y="1850315"/>
              <a:ext cx="1775013" cy="2216076"/>
            </a:xfrm>
            <a:prstGeom prst="chevron">
              <a:avLst>
                <a:gd name="adj" fmla="val 233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arallelogram 23">
              <a:extLst>
                <a:ext uri="{FF2B5EF4-FFF2-40B4-BE49-F238E27FC236}">
                  <a16:creationId xmlns:a16="http://schemas.microsoft.com/office/drawing/2014/main" xmlns="" id="{097D1647-C0E5-4A68-8D71-C07F4CF7D4CC}"/>
                </a:ext>
              </a:extLst>
            </p:cNvPr>
            <p:cNvSpPr/>
            <p:nvPr/>
          </p:nvSpPr>
          <p:spPr>
            <a:xfrm flipH="1">
              <a:off x="9279271" y="1850315"/>
              <a:ext cx="1775012" cy="1123794"/>
            </a:xfrm>
            <a:prstGeom prst="parallelogram">
              <a:avLst>
                <a:gd name="adj" fmla="val 3722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48">
            <a:extLst>
              <a:ext uri="{FF2B5EF4-FFF2-40B4-BE49-F238E27FC236}">
                <a16:creationId xmlns:a16="http://schemas.microsoft.com/office/drawing/2014/main" xmlns="" id="{C6E031D4-7C96-4991-960F-15488A1643FE}"/>
              </a:ext>
            </a:extLst>
          </p:cNvPr>
          <p:cNvSpPr>
            <a:spLocks noGrp="1"/>
          </p:cNvSpPr>
          <p:nvPr userDrawn="1">
            <p:ph type="pic" sz="quarter" idx="14" hasCustomPrompt="1"/>
          </p:nvPr>
        </p:nvSpPr>
        <p:spPr>
          <a:xfrm>
            <a:off x="1296297" y="1869818"/>
            <a:ext cx="2010296" cy="1272757"/>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0" name="Picture Placeholder 49">
            <a:extLst>
              <a:ext uri="{FF2B5EF4-FFF2-40B4-BE49-F238E27FC236}">
                <a16:creationId xmlns:a16="http://schemas.microsoft.com/office/drawing/2014/main" xmlns="" id="{ED74A7CE-680E-450D-BA13-E6BAAE8C5DC3}"/>
              </a:ext>
            </a:extLst>
          </p:cNvPr>
          <p:cNvSpPr>
            <a:spLocks noGrp="1"/>
          </p:cNvSpPr>
          <p:nvPr userDrawn="1">
            <p:ph type="pic" sz="quarter" idx="15" hasCustomPrompt="1"/>
          </p:nvPr>
        </p:nvSpPr>
        <p:spPr>
          <a:xfrm>
            <a:off x="4046113" y="1869818"/>
            <a:ext cx="2010296" cy="1272757"/>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1" name="Picture Placeholder 50">
            <a:extLst>
              <a:ext uri="{FF2B5EF4-FFF2-40B4-BE49-F238E27FC236}">
                <a16:creationId xmlns:a16="http://schemas.microsoft.com/office/drawing/2014/main" xmlns="" id="{A1B08C67-8E64-40CA-915D-A094C01A2458}"/>
              </a:ext>
            </a:extLst>
          </p:cNvPr>
          <p:cNvSpPr>
            <a:spLocks noGrp="1"/>
          </p:cNvSpPr>
          <p:nvPr userDrawn="1">
            <p:ph type="pic" sz="quarter" idx="16" hasCustomPrompt="1"/>
          </p:nvPr>
        </p:nvSpPr>
        <p:spPr>
          <a:xfrm>
            <a:off x="6795929" y="1869818"/>
            <a:ext cx="2010296" cy="1272757"/>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2" name="Picture Placeholder 51">
            <a:extLst>
              <a:ext uri="{FF2B5EF4-FFF2-40B4-BE49-F238E27FC236}">
                <a16:creationId xmlns:a16="http://schemas.microsoft.com/office/drawing/2014/main" xmlns="" id="{E135FB35-8423-4DC2-B6E0-A84848A40487}"/>
              </a:ext>
            </a:extLst>
          </p:cNvPr>
          <p:cNvSpPr>
            <a:spLocks noGrp="1"/>
          </p:cNvSpPr>
          <p:nvPr userDrawn="1">
            <p:ph type="pic" sz="quarter" idx="17" hasCustomPrompt="1"/>
          </p:nvPr>
        </p:nvSpPr>
        <p:spPr>
          <a:xfrm>
            <a:off x="9545745" y="1869818"/>
            <a:ext cx="2010296" cy="1272757"/>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xmlns=""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xmlns="" id="{2AE845BB-8A29-4779-8B43-B934E6DDFB8B}"/>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xmlns="" id="{D7F19DBF-5292-43E5-94EE-D6AB60DDA78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2FA08303-7450-4465-89B5-546560128F0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A112214A-ECD6-47B6-B65C-5EF7FE51EF1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7C2EA0A9-6A68-4C40-88D6-04895709446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D6F68883-C3B7-4C94-BD31-32F98D8BE1A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xmlns="" id="{ABDEA13E-D294-4005-85D1-E56FE964E046}"/>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7AC12858-C367-4E68-B947-5BEE6E2C134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F8AD4EFD-83E4-4211-9083-D69FFAF1094D}"/>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xmlns="" id="{5EED995C-31D2-4B3D-8F59-FF50BED6369B}"/>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xmlns="" id="{0EE93CA1-2CCC-43DD-A5A9-685B033F3F4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2" r:id="rId8"/>
    <p:sldLayoutId id="2147483683" r:id="rId9"/>
    <p:sldLayoutId id="2147483684" r:id="rId10"/>
    <p:sldLayoutId id="2147483686"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fr.wikipedia.org/wiki/Composant_d'interface_graphique" TargetMode="External"/><Relationship Id="rId13" Type="http://schemas.openxmlformats.org/officeDocument/2006/relationships/hyperlink" Target="https://fr.wikipedia.org/wiki/Oracle_Database" TargetMode="External"/><Relationship Id="rId3" Type="http://schemas.openxmlformats.org/officeDocument/2006/relationships/hyperlink" Target="https://fr.wikipedia.org/wiki/Programmation_orient%C3%A9e_objet" TargetMode="External"/><Relationship Id="rId7" Type="http://schemas.openxmlformats.org/officeDocument/2006/relationships/hyperlink" Target="https://fr.wikipedia.org/wiki/Interface_graphique" TargetMode="External"/><Relationship Id="rId12" Type="http://schemas.openxmlformats.org/officeDocument/2006/relationships/hyperlink" Target="https://fr.wikipedia.org/wiki/Base_de_donn%C3%A9e" TargetMode="External"/><Relationship Id="rId2" Type="http://schemas.openxmlformats.org/officeDocument/2006/relationships/hyperlink" Target="https://fr.wikipedia.org/wiki/Interface_de_programmation" TargetMode="External"/><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hyperlink" Target="https://fr.wikipedia.org/w/index.php?title=Qt_Project&amp;action=edit&amp;redlink=1" TargetMode="External"/><Relationship Id="rId11" Type="http://schemas.openxmlformats.org/officeDocument/2006/relationships/hyperlink" Target="https://fr.wikipedia.org/wiki/Oracle_Corporation" TargetMode="External"/><Relationship Id="rId5" Type="http://schemas.openxmlformats.org/officeDocument/2006/relationships/hyperlink" Target="https://fr.wikipedia.org/wiki/The_Qt_Company" TargetMode="External"/><Relationship Id="rId15" Type="http://schemas.openxmlformats.org/officeDocument/2006/relationships/image" Target="../media/image20.png"/><Relationship Id="rId10" Type="http://schemas.openxmlformats.org/officeDocument/2006/relationships/hyperlink" Target="https://fr.wikipedia.org/wiki/Environnement_de_d%C3%A9veloppement_int%C3%A9gr%C3%A9" TargetMode="External"/><Relationship Id="rId4" Type="http://schemas.openxmlformats.org/officeDocument/2006/relationships/hyperlink" Target="https://fr.wikipedia.org/wiki/C++" TargetMode="External"/><Relationship Id="rId9" Type="http://schemas.openxmlformats.org/officeDocument/2006/relationships/hyperlink" Target="https://fr.wikipedia.org/wiki/Thread_(informatique)" TargetMode="External"/><Relationship Id="rId14" Type="http://schemas.openxmlformats.org/officeDocument/2006/relationships/hyperlink" Target="https://fr.wikipedia.org/wiki/Structured_Query_Langu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03B4C724-0776-4328-8F0A-B72DA1579537}"/>
              </a:ext>
            </a:extLst>
          </p:cNvPr>
          <p:cNvSpPr txBox="1"/>
          <p:nvPr/>
        </p:nvSpPr>
        <p:spPr>
          <a:xfrm>
            <a:off x="0" y="4551732"/>
            <a:ext cx="12192000" cy="923330"/>
          </a:xfrm>
          <a:prstGeom prst="rect">
            <a:avLst/>
          </a:prstGeom>
          <a:noFill/>
        </p:spPr>
        <p:txBody>
          <a:bodyPr wrap="square" rtlCol="0" anchor="ctr">
            <a:spAutoFit/>
          </a:bodyPr>
          <a:lstStyle/>
          <a:p>
            <a:pPr algn="ctr"/>
            <a:r>
              <a:rPr lang="en-US" sz="5400" b="1" dirty="0" smtClean="0">
                <a:latin typeface="+mj-lt"/>
              </a:rPr>
              <a:t>FIRST PATH</a:t>
            </a:r>
            <a:endParaRPr lang="ko-KR" altLang="en-US" sz="5400" b="1" dirty="0">
              <a:latin typeface="+mj-lt"/>
              <a:cs typeface="Arial" pitchFamily="34" charset="0"/>
            </a:endParaRPr>
          </a:p>
        </p:txBody>
      </p:sp>
      <p:sp>
        <p:nvSpPr>
          <p:cNvPr id="9" name="TextBox 8">
            <a:extLst>
              <a:ext uri="{FF2B5EF4-FFF2-40B4-BE49-F238E27FC236}">
                <a16:creationId xmlns:a16="http://schemas.microsoft.com/office/drawing/2014/main" xmlns="" id="{2B6167FF-AD5E-41E4-8385-3024DC936CF2}"/>
              </a:ext>
            </a:extLst>
          </p:cNvPr>
          <p:cNvSpPr txBox="1"/>
          <p:nvPr/>
        </p:nvSpPr>
        <p:spPr>
          <a:xfrm>
            <a:off x="0" y="5431282"/>
            <a:ext cx="12191853" cy="379656"/>
          </a:xfrm>
          <a:prstGeom prst="rect">
            <a:avLst/>
          </a:prstGeom>
          <a:noFill/>
        </p:spPr>
        <p:txBody>
          <a:bodyPr wrap="square" rtlCol="0" anchor="ctr">
            <a:spAutoFit/>
          </a:bodyPr>
          <a:lstStyle/>
          <a:p>
            <a:pPr algn="ctr"/>
            <a:r>
              <a:rPr lang="en-US" altLang="ko-KR" sz="1867" dirty="0" smtClean="0">
                <a:cs typeface="Arial" pitchFamily="34" charset="0"/>
              </a:rPr>
              <a:t>APPLICATION DESKTOP </a:t>
            </a:r>
            <a:endParaRPr lang="ko-KR" altLang="en-US" sz="1867" dirty="0">
              <a:cs typeface="Arial" pitchFamily="34" charset="0"/>
            </a:endParaRPr>
          </a:p>
        </p:txBody>
      </p:sp>
      <p:sp>
        <p:nvSpPr>
          <p:cNvPr id="4" name="Ellipse 3"/>
          <p:cNvSpPr/>
          <p:nvPr/>
        </p:nvSpPr>
        <p:spPr>
          <a:xfrm>
            <a:off x="10946674" y="5852159"/>
            <a:ext cx="587829" cy="561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01</a:t>
            </a:r>
            <a:endParaRPr lang="fr-FR" dirty="0"/>
          </a:p>
        </p:txBody>
      </p:sp>
    </p:spTree>
    <p:extLst>
      <p:ext uri="{BB962C8B-B14F-4D97-AF65-F5344CB8AC3E}">
        <p14:creationId xmlns:p14="http://schemas.microsoft.com/office/powerpoint/2010/main" xmlns="" val="3057340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5">
            <a:extLst>
              <a:ext uri="{FF2B5EF4-FFF2-40B4-BE49-F238E27FC236}">
                <a16:creationId xmlns:a16="http://schemas.microsoft.com/office/drawing/2014/main" xmlns="" id="{C3066351-BEB1-477F-879E-306D811F96C3}"/>
              </a:ext>
            </a:extLst>
          </p:cNvPr>
          <p:cNvGrpSpPr/>
          <p:nvPr/>
        </p:nvGrpSpPr>
        <p:grpSpPr>
          <a:xfrm>
            <a:off x="223914" y="1139417"/>
            <a:ext cx="6570951" cy="5056857"/>
            <a:chOff x="223914" y="1139417"/>
            <a:chExt cx="6570951" cy="5056857"/>
          </a:xfrm>
        </p:grpSpPr>
        <p:sp>
          <p:nvSpPr>
            <p:cNvPr id="165" name="Freeform: Shape 164">
              <a:extLst>
                <a:ext uri="{FF2B5EF4-FFF2-40B4-BE49-F238E27FC236}">
                  <a16:creationId xmlns:a16="http://schemas.microsoft.com/office/drawing/2014/main" xmlns="" id="{297AD099-C7F7-408C-8124-E5AA222FC1C1}"/>
                </a:ext>
              </a:extLst>
            </p:cNvPr>
            <p:cNvSpPr/>
            <p:nvPr/>
          </p:nvSpPr>
          <p:spPr>
            <a:xfrm>
              <a:off x="223914" y="1745867"/>
              <a:ext cx="6504823" cy="4324194"/>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lt1"/>
                </a:solidFill>
              </a:endParaRPr>
            </a:p>
          </p:txBody>
        </p:sp>
        <p:grpSp>
          <p:nvGrpSpPr>
            <p:cNvPr id="3" name="Group 132">
              <a:extLst>
                <a:ext uri="{FF2B5EF4-FFF2-40B4-BE49-F238E27FC236}">
                  <a16:creationId xmlns:a16="http://schemas.microsoft.com/office/drawing/2014/main" xmlns="" id="{7E58D0D3-A31E-4243-9DC2-81E39EEB6963}"/>
                </a:ext>
              </a:extLst>
            </p:cNvPr>
            <p:cNvGrpSpPr/>
            <p:nvPr/>
          </p:nvGrpSpPr>
          <p:grpSpPr>
            <a:xfrm>
              <a:off x="454371" y="1139417"/>
              <a:ext cx="6340494" cy="5056857"/>
              <a:chOff x="501223" y="1743313"/>
              <a:chExt cx="4810404" cy="3836534"/>
            </a:xfrm>
          </p:grpSpPr>
          <p:grpSp>
            <p:nvGrpSpPr>
              <p:cNvPr id="4" name="Group 102">
                <a:extLst>
                  <a:ext uri="{FF2B5EF4-FFF2-40B4-BE49-F238E27FC236}">
                    <a16:creationId xmlns:a16="http://schemas.microsoft.com/office/drawing/2014/main" xmlns="" id="{00744DD7-5556-4800-8F42-229F4DE092D1}"/>
                  </a:ext>
                </a:extLst>
              </p:cNvPr>
              <p:cNvGrpSpPr/>
              <p:nvPr/>
            </p:nvGrpSpPr>
            <p:grpSpPr>
              <a:xfrm>
                <a:off x="501223" y="2335568"/>
                <a:ext cx="4427825" cy="3244279"/>
                <a:chOff x="501223" y="2335568"/>
                <a:chExt cx="4427825" cy="3244279"/>
              </a:xfrm>
            </p:grpSpPr>
            <p:grpSp>
              <p:nvGrpSpPr>
                <p:cNvPr id="5" name="Group 46">
                  <a:extLst>
                    <a:ext uri="{FF2B5EF4-FFF2-40B4-BE49-F238E27FC236}">
                      <a16:creationId xmlns:a16="http://schemas.microsoft.com/office/drawing/2014/main" xmlns="" id="{FECDBCF3-A484-4592-8867-62BBA269F258}"/>
                    </a:ext>
                  </a:extLst>
                </p:cNvPr>
                <p:cNvGrpSpPr/>
                <p:nvPr/>
              </p:nvGrpSpPr>
              <p:grpSpPr>
                <a:xfrm>
                  <a:off x="501223" y="2335568"/>
                  <a:ext cx="4427825" cy="2943473"/>
                  <a:chOff x="4867144" y="3642852"/>
                  <a:chExt cx="2983072" cy="1983048"/>
                </a:xfrm>
              </p:grpSpPr>
              <p:sp>
                <p:nvSpPr>
                  <p:cNvPr id="48" name="Freeform: Shape 47">
                    <a:extLst>
                      <a:ext uri="{FF2B5EF4-FFF2-40B4-BE49-F238E27FC236}">
                        <a16:creationId xmlns:a16="http://schemas.microsoft.com/office/drawing/2014/main" xmlns="" id="{2D37F21C-B592-4958-AB84-C63D3BD881C5}"/>
                      </a:ext>
                    </a:extLst>
                  </p:cNvPr>
                  <p:cNvSpPr/>
                  <p:nvPr/>
                </p:nvSpPr>
                <p:spPr>
                  <a:xfrm>
                    <a:off x="4867144" y="3642852"/>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15DA10C8-9C22-4C56-AA08-B9AC3C173B65}"/>
                      </a:ext>
                    </a:extLst>
                  </p:cNvPr>
                  <p:cNvSpPr/>
                  <p:nvPr/>
                </p:nvSpPr>
                <p:spPr>
                  <a:xfrm>
                    <a:off x="4999171" y="3768521"/>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394A23D3-7BA4-4537-9FE7-924189A8946B}"/>
                      </a:ext>
                    </a:extLst>
                  </p:cNvPr>
                  <p:cNvSpPr/>
                  <p:nvPr/>
                </p:nvSpPr>
                <p:spPr>
                  <a:xfrm>
                    <a:off x="4998599" y="3790915"/>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98301FCE-0CFE-4C21-AA80-08CFE566426C}"/>
                      </a:ext>
                    </a:extLst>
                  </p:cNvPr>
                  <p:cNvSpPr/>
                  <p:nvPr/>
                </p:nvSpPr>
                <p:spPr>
                  <a:xfrm>
                    <a:off x="5359098" y="5391133"/>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F149F47B-513D-4B0C-BDC0-8F36EC5B5BA3}"/>
                      </a:ext>
                    </a:extLst>
                  </p:cNvPr>
                  <p:cNvSpPr/>
                  <p:nvPr/>
                </p:nvSpPr>
                <p:spPr>
                  <a:xfrm>
                    <a:off x="4902269" y="3716735"/>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7F43E2EF-3EE8-4B33-A8C2-1744DC75B795}"/>
                      </a:ext>
                    </a:extLst>
                  </p:cNvPr>
                  <p:cNvSpPr/>
                  <p:nvPr/>
                </p:nvSpPr>
                <p:spPr>
                  <a:xfrm>
                    <a:off x="5678892" y="5047712"/>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2739C57C-3CD6-4F6D-94DA-1E743C3B50B2}"/>
                      </a:ext>
                    </a:extLst>
                  </p:cNvPr>
                  <p:cNvSpPr/>
                  <p:nvPr/>
                </p:nvSpPr>
                <p:spPr>
                  <a:xfrm>
                    <a:off x="5559138" y="5253838"/>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nvGrpSpPr>
                <p:cNvPr id="6" name="Group 101">
                  <a:extLst>
                    <a:ext uri="{FF2B5EF4-FFF2-40B4-BE49-F238E27FC236}">
                      <a16:creationId xmlns:a16="http://schemas.microsoft.com/office/drawing/2014/main" xmlns="" id="{174BB20A-8859-450C-B96B-C9931D82E0BF}"/>
                    </a:ext>
                  </a:extLst>
                </p:cNvPr>
                <p:cNvGrpSpPr/>
                <p:nvPr/>
              </p:nvGrpSpPr>
              <p:grpSpPr>
                <a:xfrm rot="19962375">
                  <a:off x="2052037" y="4123005"/>
                  <a:ext cx="2454595" cy="1456842"/>
                  <a:chOff x="5887729" y="2676702"/>
                  <a:chExt cx="4249719" cy="2569544"/>
                </a:xfrm>
                <a:solidFill>
                  <a:schemeClr val="bg1">
                    <a:lumMod val="50000"/>
                  </a:schemeClr>
                </a:solidFill>
                <a:scene3d>
                  <a:camera prst="isometricOffAxis1Top">
                    <a:rot lat="18300000" lon="17400000" rev="3000000"/>
                  </a:camera>
                  <a:lightRig rig="threePt" dir="t"/>
                </a:scene3d>
              </p:grpSpPr>
              <p:sp>
                <p:nvSpPr>
                  <p:cNvPr id="60" name="Freeform: Shape 59">
                    <a:extLst>
                      <a:ext uri="{FF2B5EF4-FFF2-40B4-BE49-F238E27FC236}">
                        <a16:creationId xmlns:a16="http://schemas.microsoft.com/office/drawing/2014/main" xmlns="" id="{44BF4BE2-C1A5-4A4E-8CCA-6498C13A0802}"/>
                      </a:ext>
                    </a:extLst>
                  </p:cNvPr>
                  <p:cNvSpPr/>
                  <p:nvPr/>
                </p:nvSpPr>
                <p:spPr>
                  <a:xfrm rot="19876901">
                    <a:off x="7958139" y="4534113"/>
                    <a:ext cx="1405022" cy="712133"/>
                  </a:xfrm>
                  <a:custGeom>
                    <a:avLst/>
                    <a:gdLst>
                      <a:gd name="connsiteX0" fmla="*/ 629126 w 695325"/>
                      <a:gd name="connsiteY0" fmla="*/ 30956 h 352425"/>
                      <a:gd name="connsiteX1" fmla="*/ 71914 w 695325"/>
                      <a:gd name="connsiteY1" fmla="*/ 21431 h 352425"/>
                      <a:gd name="connsiteX2" fmla="*/ 25241 w 695325"/>
                      <a:gd name="connsiteY2" fmla="*/ 67151 h 352425"/>
                      <a:gd name="connsiteX3" fmla="*/ 21431 w 695325"/>
                      <a:gd name="connsiteY3" fmla="*/ 280511 h 352425"/>
                      <a:gd name="connsiteX4" fmla="*/ 67151 w 695325"/>
                      <a:gd name="connsiteY4" fmla="*/ 327184 h 352425"/>
                      <a:gd name="connsiteX5" fmla="*/ 624364 w 695325"/>
                      <a:gd name="connsiteY5" fmla="*/ 336709 h 352425"/>
                      <a:gd name="connsiteX6" fmla="*/ 671036 w 695325"/>
                      <a:gd name="connsiteY6" fmla="*/ 290989 h 352425"/>
                      <a:gd name="connsiteX7" fmla="*/ 674846 w 695325"/>
                      <a:gd name="connsiteY7" fmla="*/ 77629 h 352425"/>
                      <a:gd name="connsiteX8" fmla="*/ 629126 w 695325"/>
                      <a:gd name="connsiteY8" fmla="*/ 3095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25" h="352425">
                        <a:moveTo>
                          <a:pt x="629126" y="30956"/>
                        </a:moveTo>
                        <a:lnTo>
                          <a:pt x="71914" y="21431"/>
                        </a:lnTo>
                        <a:cubicBezTo>
                          <a:pt x="46196" y="21431"/>
                          <a:pt x="25241" y="41434"/>
                          <a:pt x="25241" y="67151"/>
                        </a:cubicBezTo>
                        <a:lnTo>
                          <a:pt x="21431" y="280511"/>
                        </a:lnTo>
                        <a:cubicBezTo>
                          <a:pt x="21431" y="306229"/>
                          <a:pt x="41434" y="327184"/>
                          <a:pt x="67151" y="327184"/>
                        </a:cubicBezTo>
                        <a:lnTo>
                          <a:pt x="624364" y="336709"/>
                        </a:lnTo>
                        <a:cubicBezTo>
                          <a:pt x="650081" y="336709"/>
                          <a:pt x="671036" y="316706"/>
                          <a:pt x="671036" y="290989"/>
                        </a:cubicBezTo>
                        <a:lnTo>
                          <a:pt x="674846" y="77629"/>
                        </a:lnTo>
                        <a:cubicBezTo>
                          <a:pt x="674846" y="52864"/>
                          <a:pt x="654844" y="31909"/>
                          <a:pt x="629126" y="30956"/>
                        </a:cubicBezTo>
                        <a:close/>
                      </a:path>
                    </a:pathLst>
                  </a:custGeom>
                  <a:grpFill/>
                  <a:ln w="28575" cap="rnd">
                    <a:solidFill>
                      <a:srgbClr val="333331"/>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xmlns="" id="{47C7D816-D7EB-4016-8E6C-DED700F57486}"/>
                      </a:ext>
                    </a:extLst>
                  </p:cNvPr>
                  <p:cNvSpPr/>
                  <p:nvPr/>
                </p:nvSpPr>
                <p:spPr>
                  <a:xfrm rot="19876901">
                    <a:off x="5887729" y="2676702"/>
                    <a:ext cx="4249719" cy="1913147"/>
                  </a:xfrm>
                  <a:custGeom>
                    <a:avLst/>
                    <a:gdLst>
                      <a:gd name="connsiteX0" fmla="*/ 281006 w 4249719"/>
                      <a:gd name="connsiteY0" fmla="*/ 1584030 h 1913147"/>
                      <a:gd name="connsiteX1" fmla="*/ 277156 w 4249719"/>
                      <a:gd name="connsiteY1" fmla="*/ 1841938 h 1913147"/>
                      <a:gd name="connsiteX2" fmla="*/ 0 w 4249719"/>
                      <a:gd name="connsiteY2" fmla="*/ 1838089 h 1913147"/>
                      <a:gd name="connsiteX3" fmla="*/ 5773 w 4249719"/>
                      <a:gd name="connsiteY3" fmla="*/ 1580181 h 1913147"/>
                      <a:gd name="connsiteX4" fmla="*/ 719832 w 4249719"/>
                      <a:gd name="connsiteY4" fmla="*/ 1591731 h 1913147"/>
                      <a:gd name="connsiteX5" fmla="*/ 715983 w 4249719"/>
                      <a:gd name="connsiteY5" fmla="*/ 1849639 h 1913147"/>
                      <a:gd name="connsiteX6" fmla="*/ 438826 w 4249719"/>
                      <a:gd name="connsiteY6" fmla="*/ 1845790 h 1913147"/>
                      <a:gd name="connsiteX7" fmla="*/ 442676 w 4249719"/>
                      <a:gd name="connsiteY7" fmla="*/ 1587882 h 1913147"/>
                      <a:gd name="connsiteX8" fmla="*/ 725612 w 4249719"/>
                      <a:gd name="connsiteY8" fmla="*/ 1197168 h 1913147"/>
                      <a:gd name="connsiteX9" fmla="*/ 721763 w 4249719"/>
                      <a:gd name="connsiteY9" fmla="*/ 1455076 h 1913147"/>
                      <a:gd name="connsiteX10" fmla="*/ 444607 w 4249719"/>
                      <a:gd name="connsiteY10" fmla="*/ 1449301 h 1913147"/>
                      <a:gd name="connsiteX11" fmla="*/ 7704 w 4249719"/>
                      <a:gd name="connsiteY11" fmla="*/ 1443528 h 1913147"/>
                      <a:gd name="connsiteX12" fmla="*/ 11554 w 4249719"/>
                      <a:gd name="connsiteY12" fmla="*/ 1185620 h 1913147"/>
                      <a:gd name="connsiteX13" fmla="*/ 450382 w 4249719"/>
                      <a:gd name="connsiteY13" fmla="*/ 1193319 h 1913147"/>
                      <a:gd name="connsiteX14" fmla="*/ 294488 w 4249719"/>
                      <a:gd name="connsiteY14" fmla="*/ 794906 h 1913147"/>
                      <a:gd name="connsiteX15" fmla="*/ 290638 w 4249719"/>
                      <a:gd name="connsiteY15" fmla="*/ 1052814 h 1913147"/>
                      <a:gd name="connsiteX16" fmla="*/ 13481 w 4249719"/>
                      <a:gd name="connsiteY16" fmla="*/ 1047039 h 1913147"/>
                      <a:gd name="connsiteX17" fmla="*/ 17331 w 4249719"/>
                      <a:gd name="connsiteY17" fmla="*/ 791056 h 1913147"/>
                      <a:gd name="connsiteX18" fmla="*/ 1145450 w 4249719"/>
                      <a:gd name="connsiteY18" fmla="*/ 1203256 h 1913147"/>
                      <a:gd name="connsiteX19" fmla="*/ 1141202 w 4249719"/>
                      <a:gd name="connsiteY19" fmla="*/ 1461138 h 1913147"/>
                      <a:gd name="connsiteX20" fmla="*/ 883320 w 4249719"/>
                      <a:gd name="connsiteY20" fmla="*/ 1456891 h 1913147"/>
                      <a:gd name="connsiteX21" fmla="*/ 887568 w 4249719"/>
                      <a:gd name="connsiteY21" fmla="*/ 1199009 h 1913147"/>
                      <a:gd name="connsiteX22" fmla="*/ 733314 w 4249719"/>
                      <a:gd name="connsiteY22" fmla="*/ 800681 h 1913147"/>
                      <a:gd name="connsiteX23" fmla="*/ 729465 w 4249719"/>
                      <a:gd name="connsiteY23" fmla="*/ 1058590 h 1913147"/>
                      <a:gd name="connsiteX24" fmla="*/ 452308 w 4249719"/>
                      <a:gd name="connsiteY24" fmla="*/ 1054740 h 1913147"/>
                      <a:gd name="connsiteX25" fmla="*/ 456158 w 4249719"/>
                      <a:gd name="connsiteY25" fmla="*/ 796832 h 1913147"/>
                      <a:gd name="connsiteX26" fmla="*/ 1601346 w 4249719"/>
                      <a:gd name="connsiteY26" fmla="*/ 1210642 h 1913147"/>
                      <a:gd name="connsiteX27" fmla="*/ 1597496 w 4249719"/>
                      <a:gd name="connsiteY27" fmla="*/ 1468550 h 1913147"/>
                      <a:gd name="connsiteX28" fmla="*/ 1320340 w 4249719"/>
                      <a:gd name="connsiteY28" fmla="*/ 1464701 h 1913147"/>
                      <a:gd name="connsiteX29" fmla="*/ 1326113 w 4249719"/>
                      <a:gd name="connsiteY29" fmla="*/ 1206793 h 1913147"/>
                      <a:gd name="connsiteX30" fmla="*/ 1151217 w 4249719"/>
                      <a:gd name="connsiteY30" fmla="*/ 808663 h 1913147"/>
                      <a:gd name="connsiteX31" fmla="*/ 1146969 w 4249719"/>
                      <a:gd name="connsiteY31" fmla="*/ 1066544 h 1913147"/>
                      <a:gd name="connsiteX32" fmla="*/ 889088 w 4249719"/>
                      <a:gd name="connsiteY32" fmla="*/ 1062297 h 1913147"/>
                      <a:gd name="connsiteX33" fmla="*/ 893335 w 4249719"/>
                      <a:gd name="connsiteY33" fmla="*/ 804415 h 1913147"/>
                      <a:gd name="connsiteX34" fmla="*/ 2040172 w 4249719"/>
                      <a:gd name="connsiteY34" fmla="*/ 1218341 h 1913147"/>
                      <a:gd name="connsiteX35" fmla="*/ 2036323 w 4249719"/>
                      <a:gd name="connsiteY35" fmla="*/ 1476249 h 1913147"/>
                      <a:gd name="connsiteX36" fmla="*/ 1759166 w 4249719"/>
                      <a:gd name="connsiteY36" fmla="*/ 1472400 h 1913147"/>
                      <a:gd name="connsiteX37" fmla="*/ 1763016 w 4249719"/>
                      <a:gd name="connsiteY37" fmla="*/ 1214492 h 1913147"/>
                      <a:gd name="connsiteX38" fmla="*/ 2910120 w 4249719"/>
                      <a:gd name="connsiteY38" fmla="*/ 1628297 h 1913147"/>
                      <a:gd name="connsiteX39" fmla="*/ 2904346 w 4249719"/>
                      <a:gd name="connsiteY39" fmla="*/ 1886206 h 1913147"/>
                      <a:gd name="connsiteX40" fmla="*/ 2629116 w 4249719"/>
                      <a:gd name="connsiteY40" fmla="*/ 1880431 h 1913147"/>
                      <a:gd name="connsiteX41" fmla="*/ 875729 w 4249719"/>
                      <a:gd name="connsiteY41" fmla="*/ 1851562 h 1913147"/>
                      <a:gd name="connsiteX42" fmla="*/ 881501 w 4249719"/>
                      <a:gd name="connsiteY42" fmla="*/ 1593653 h 1913147"/>
                      <a:gd name="connsiteX43" fmla="*/ 2632965 w 4249719"/>
                      <a:gd name="connsiteY43" fmla="*/ 1622522 h 1913147"/>
                      <a:gd name="connsiteX44" fmla="*/ 739088 w 4249719"/>
                      <a:gd name="connsiteY44" fmla="*/ 406122 h 1913147"/>
                      <a:gd name="connsiteX45" fmla="*/ 735239 w 4249719"/>
                      <a:gd name="connsiteY45" fmla="*/ 664030 h 1913147"/>
                      <a:gd name="connsiteX46" fmla="*/ 458084 w 4249719"/>
                      <a:gd name="connsiteY46" fmla="*/ 660181 h 1913147"/>
                      <a:gd name="connsiteX47" fmla="*/ 21181 w 4249719"/>
                      <a:gd name="connsiteY47" fmla="*/ 652481 h 1913147"/>
                      <a:gd name="connsiteX48" fmla="*/ 25030 w 4249719"/>
                      <a:gd name="connsiteY48" fmla="*/ 394574 h 1913147"/>
                      <a:gd name="connsiteX49" fmla="*/ 461933 w 4249719"/>
                      <a:gd name="connsiteY49" fmla="*/ 402272 h 1913147"/>
                      <a:gd name="connsiteX50" fmla="*/ 1609045 w 4249719"/>
                      <a:gd name="connsiteY50" fmla="*/ 816078 h 1913147"/>
                      <a:gd name="connsiteX51" fmla="*/ 1605196 w 4249719"/>
                      <a:gd name="connsiteY51" fmla="*/ 1073986 h 1913147"/>
                      <a:gd name="connsiteX52" fmla="*/ 1328039 w 4249719"/>
                      <a:gd name="connsiteY52" fmla="*/ 1070137 h 1913147"/>
                      <a:gd name="connsiteX53" fmla="*/ 1331889 w 4249719"/>
                      <a:gd name="connsiteY53" fmla="*/ 812229 h 1913147"/>
                      <a:gd name="connsiteX54" fmla="*/ 307966 w 4249719"/>
                      <a:gd name="connsiteY54" fmla="*/ 3850 h 1913147"/>
                      <a:gd name="connsiteX55" fmla="*/ 304117 w 4249719"/>
                      <a:gd name="connsiteY55" fmla="*/ 261758 h 1913147"/>
                      <a:gd name="connsiteX56" fmla="*/ 26960 w 4249719"/>
                      <a:gd name="connsiteY56" fmla="*/ 257908 h 1913147"/>
                      <a:gd name="connsiteX57" fmla="*/ 30809 w 4249719"/>
                      <a:gd name="connsiteY57" fmla="*/ 0 h 1913147"/>
                      <a:gd name="connsiteX58" fmla="*/ 3347027 w 4249719"/>
                      <a:gd name="connsiteY58" fmla="*/ 1634076 h 1913147"/>
                      <a:gd name="connsiteX59" fmla="*/ 3343178 w 4249719"/>
                      <a:gd name="connsiteY59" fmla="*/ 1891984 h 1913147"/>
                      <a:gd name="connsiteX60" fmla="*/ 3066021 w 4249719"/>
                      <a:gd name="connsiteY60" fmla="*/ 1888135 h 1913147"/>
                      <a:gd name="connsiteX61" fmla="*/ 3069870 w 4249719"/>
                      <a:gd name="connsiteY61" fmla="*/ 1630227 h 1913147"/>
                      <a:gd name="connsiteX62" fmla="*/ 1158911 w 4249719"/>
                      <a:gd name="connsiteY62" fmla="*/ 414110 h 1913147"/>
                      <a:gd name="connsiteX63" fmla="*/ 1154664 w 4249719"/>
                      <a:gd name="connsiteY63" fmla="*/ 671992 h 1913147"/>
                      <a:gd name="connsiteX64" fmla="*/ 896782 w 4249719"/>
                      <a:gd name="connsiteY64" fmla="*/ 667744 h 1913147"/>
                      <a:gd name="connsiteX65" fmla="*/ 901029 w 4249719"/>
                      <a:gd name="connsiteY65" fmla="*/ 409863 h 1913147"/>
                      <a:gd name="connsiteX66" fmla="*/ 2045951 w 4249719"/>
                      <a:gd name="connsiteY66" fmla="*/ 823778 h 1913147"/>
                      <a:gd name="connsiteX67" fmla="*/ 2042102 w 4249719"/>
                      <a:gd name="connsiteY67" fmla="*/ 1081686 h 1913147"/>
                      <a:gd name="connsiteX68" fmla="*/ 1764945 w 4249719"/>
                      <a:gd name="connsiteY68" fmla="*/ 1075911 h 1913147"/>
                      <a:gd name="connsiteX69" fmla="*/ 1768795 w 4249719"/>
                      <a:gd name="connsiteY69" fmla="*/ 819928 h 1913147"/>
                      <a:gd name="connsiteX70" fmla="*/ 746788 w 4249719"/>
                      <a:gd name="connsiteY70" fmla="*/ 11603 h 1913147"/>
                      <a:gd name="connsiteX71" fmla="*/ 741015 w 4249719"/>
                      <a:gd name="connsiteY71" fmla="*/ 269512 h 1913147"/>
                      <a:gd name="connsiteX72" fmla="*/ 463858 w 4249719"/>
                      <a:gd name="connsiteY72" fmla="*/ 265663 h 1913147"/>
                      <a:gd name="connsiteX73" fmla="*/ 469631 w 4249719"/>
                      <a:gd name="connsiteY73" fmla="*/ 7753 h 1913147"/>
                      <a:gd name="connsiteX74" fmla="*/ 3785854 w 4249719"/>
                      <a:gd name="connsiteY74" fmla="*/ 1641773 h 1913147"/>
                      <a:gd name="connsiteX75" fmla="*/ 3780079 w 4249719"/>
                      <a:gd name="connsiteY75" fmla="*/ 1899681 h 1913147"/>
                      <a:gd name="connsiteX76" fmla="*/ 3504848 w 4249719"/>
                      <a:gd name="connsiteY76" fmla="*/ 1895832 h 1913147"/>
                      <a:gd name="connsiteX77" fmla="*/ 3508698 w 4249719"/>
                      <a:gd name="connsiteY77" fmla="*/ 1637924 h 1913147"/>
                      <a:gd name="connsiteX78" fmla="*/ 1614824 w 4249719"/>
                      <a:gd name="connsiteY78" fmla="*/ 421517 h 1913147"/>
                      <a:gd name="connsiteX79" fmla="*/ 1610975 w 4249719"/>
                      <a:gd name="connsiteY79" fmla="*/ 679425 h 1913147"/>
                      <a:gd name="connsiteX80" fmla="*/ 1333818 w 4249719"/>
                      <a:gd name="connsiteY80" fmla="*/ 673650 h 1913147"/>
                      <a:gd name="connsiteX81" fmla="*/ 1337668 w 4249719"/>
                      <a:gd name="connsiteY81" fmla="*/ 417668 h 1913147"/>
                      <a:gd name="connsiteX82" fmla="*/ 2484777 w 4249719"/>
                      <a:gd name="connsiteY82" fmla="*/ 829553 h 1913147"/>
                      <a:gd name="connsiteX83" fmla="*/ 2480928 w 4249719"/>
                      <a:gd name="connsiteY83" fmla="*/ 1087461 h 1913147"/>
                      <a:gd name="connsiteX84" fmla="*/ 2203771 w 4249719"/>
                      <a:gd name="connsiteY84" fmla="*/ 1083611 h 1913147"/>
                      <a:gd name="connsiteX85" fmla="*/ 2207621 w 4249719"/>
                      <a:gd name="connsiteY85" fmla="*/ 825703 h 1913147"/>
                      <a:gd name="connsiteX86" fmla="*/ 1183687 w 4249719"/>
                      <a:gd name="connsiteY86" fmla="*/ 19264 h 1913147"/>
                      <a:gd name="connsiteX87" fmla="*/ 1179837 w 4249719"/>
                      <a:gd name="connsiteY87" fmla="*/ 277172 h 1913147"/>
                      <a:gd name="connsiteX88" fmla="*/ 902680 w 4249719"/>
                      <a:gd name="connsiteY88" fmla="*/ 271397 h 1913147"/>
                      <a:gd name="connsiteX89" fmla="*/ 906530 w 4249719"/>
                      <a:gd name="connsiteY89" fmla="*/ 15414 h 1913147"/>
                      <a:gd name="connsiteX90" fmla="*/ 4222767 w 4249719"/>
                      <a:gd name="connsiteY90" fmla="*/ 1655239 h 1913147"/>
                      <a:gd name="connsiteX91" fmla="*/ 4218918 w 4249719"/>
                      <a:gd name="connsiteY91" fmla="*/ 1913147 h 1913147"/>
                      <a:gd name="connsiteX92" fmla="*/ 3941762 w 4249719"/>
                      <a:gd name="connsiteY92" fmla="*/ 1907372 h 1913147"/>
                      <a:gd name="connsiteX93" fmla="*/ 3945611 w 4249719"/>
                      <a:gd name="connsiteY93" fmla="*/ 1651390 h 1913147"/>
                      <a:gd name="connsiteX94" fmla="*/ 2053650 w 4249719"/>
                      <a:gd name="connsiteY94" fmla="*/ 429216 h 1913147"/>
                      <a:gd name="connsiteX95" fmla="*/ 2049801 w 4249719"/>
                      <a:gd name="connsiteY95" fmla="*/ 685200 h 1913147"/>
                      <a:gd name="connsiteX96" fmla="*/ 1772644 w 4249719"/>
                      <a:gd name="connsiteY96" fmla="*/ 681351 h 1913147"/>
                      <a:gd name="connsiteX97" fmla="*/ 1776494 w 4249719"/>
                      <a:gd name="connsiteY97" fmla="*/ 423443 h 1913147"/>
                      <a:gd name="connsiteX98" fmla="*/ 2921676 w 4249719"/>
                      <a:gd name="connsiteY98" fmla="*/ 837247 h 1913147"/>
                      <a:gd name="connsiteX99" fmla="*/ 2915903 w 4249719"/>
                      <a:gd name="connsiteY99" fmla="*/ 1231807 h 1913147"/>
                      <a:gd name="connsiteX100" fmla="*/ 2912054 w 4249719"/>
                      <a:gd name="connsiteY100" fmla="*/ 1489716 h 1913147"/>
                      <a:gd name="connsiteX101" fmla="*/ 2634900 w 4249719"/>
                      <a:gd name="connsiteY101" fmla="*/ 1485866 h 1913147"/>
                      <a:gd name="connsiteX102" fmla="*/ 2453980 w 4249719"/>
                      <a:gd name="connsiteY102" fmla="*/ 1483943 h 1913147"/>
                      <a:gd name="connsiteX103" fmla="*/ 2196073 w 4249719"/>
                      <a:gd name="connsiteY103" fmla="*/ 1478168 h 1913147"/>
                      <a:gd name="connsiteX104" fmla="*/ 2201846 w 4249719"/>
                      <a:gd name="connsiteY104" fmla="*/ 1220259 h 1913147"/>
                      <a:gd name="connsiteX105" fmla="*/ 2457830 w 4249719"/>
                      <a:gd name="connsiteY105" fmla="*/ 1226035 h 1913147"/>
                      <a:gd name="connsiteX106" fmla="*/ 2638749 w 4249719"/>
                      <a:gd name="connsiteY106" fmla="*/ 1227958 h 1913147"/>
                      <a:gd name="connsiteX107" fmla="*/ 2646448 w 4249719"/>
                      <a:gd name="connsiteY107" fmla="*/ 833398 h 1913147"/>
                      <a:gd name="connsiteX108" fmla="*/ 3791638 w 4249719"/>
                      <a:gd name="connsiteY108" fmla="*/ 1247210 h 1913147"/>
                      <a:gd name="connsiteX109" fmla="*/ 3787789 w 4249719"/>
                      <a:gd name="connsiteY109" fmla="*/ 1505118 h 1913147"/>
                      <a:gd name="connsiteX110" fmla="*/ 3510632 w 4249719"/>
                      <a:gd name="connsiteY110" fmla="*/ 1501269 h 1913147"/>
                      <a:gd name="connsiteX111" fmla="*/ 3514481 w 4249719"/>
                      <a:gd name="connsiteY111" fmla="*/ 1243361 h 1913147"/>
                      <a:gd name="connsiteX112" fmla="*/ 1622529 w 4249719"/>
                      <a:gd name="connsiteY112" fmla="*/ 26922 h 1913147"/>
                      <a:gd name="connsiteX113" fmla="*/ 1616754 w 4249719"/>
                      <a:gd name="connsiteY113" fmla="*/ 282907 h 1913147"/>
                      <a:gd name="connsiteX114" fmla="*/ 1341523 w 4249719"/>
                      <a:gd name="connsiteY114" fmla="*/ 279057 h 1913147"/>
                      <a:gd name="connsiteX115" fmla="*/ 1345372 w 4249719"/>
                      <a:gd name="connsiteY115" fmla="*/ 21149 h 1913147"/>
                      <a:gd name="connsiteX116" fmla="*/ 2490551 w 4249719"/>
                      <a:gd name="connsiteY116" fmla="*/ 434990 h 1913147"/>
                      <a:gd name="connsiteX117" fmla="*/ 2486701 w 4249719"/>
                      <a:gd name="connsiteY117" fmla="*/ 692897 h 1913147"/>
                      <a:gd name="connsiteX118" fmla="*/ 2209545 w 4249719"/>
                      <a:gd name="connsiteY118" fmla="*/ 689048 h 1913147"/>
                      <a:gd name="connsiteX119" fmla="*/ 2213394 w 4249719"/>
                      <a:gd name="connsiteY119" fmla="*/ 431140 h 1913147"/>
                      <a:gd name="connsiteX120" fmla="*/ 2059435 w 4249719"/>
                      <a:gd name="connsiteY120" fmla="*/ 32687 h 1913147"/>
                      <a:gd name="connsiteX121" fmla="*/ 2055586 w 4249719"/>
                      <a:gd name="connsiteY121" fmla="*/ 290595 h 1913147"/>
                      <a:gd name="connsiteX122" fmla="*/ 1778429 w 4249719"/>
                      <a:gd name="connsiteY122" fmla="*/ 286745 h 1913147"/>
                      <a:gd name="connsiteX123" fmla="*/ 1782279 w 4249719"/>
                      <a:gd name="connsiteY123" fmla="*/ 28837 h 1913147"/>
                      <a:gd name="connsiteX124" fmla="*/ 2929381 w 4249719"/>
                      <a:gd name="connsiteY124" fmla="*/ 442690 h 1913147"/>
                      <a:gd name="connsiteX125" fmla="*/ 2925531 w 4249719"/>
                      <a:gd name="connsiteY125" fmla="*/ 700598 h 1913147"/>
                      <a:gd name="connsiteX126" fmla="*/ 2648375 w 4249719"/>
                      <a:gd name="connsiteY126" fmla="*/ 696749 h 1913147"/>
                      <a:gd name="connsiteX127" fmla="*/ 2652224 w 4249719"/>
                      <a:gd name="connsiteY127" fmla="*/ 438841 h 1913147"/>
                      <a:gd name="connsiteX128" fmla="*/ 2498264 w 4249719"/>
                      <a:gd name="connsiteY128" fmla="*/ 40432 h 1913147"/>
                      <a:gd name="connsiteX129" fmla="*/ 2492489 w 4249719"/>
                      <a:gd name="connsiteY129" fmla="*/ 298340 h 1913147"/>
                      <a:gd name="connsiteX130" fmla="*/ 2217258 w 4249719"/>
                      <a:gd name="connsiteY130" fmla="*/ 294491 h 1913147"/>
                      <a:gd name="connsiteX131" fmla="*/ 2221107 w 4249719"/>
                      <a:gd name="connsiteY131" fmla="*/ 36583 h 1913147"/>
                      <a:gd name="connsiteX132" fmla="*/ 3366283 w 4249719"/>
                      <a:gd name="connsiteY132" fmla="*/ 450386 h 1913147"/>
                      <a:gd name="connsiteX133" fmla="*/ 3362434 w 4249719"/>
                      <a:gd name="connsiteY133" fmla="*/ 708294 h 1913147"/>
                      <a:gd name="connsiteX134" fmla="*/ 3085277 w 4249719"/>
                      <a:gd name="connsiteY134" fmla="*/ 702519 h 1913147"/>
                      <a:gd name="connsiteX135" fmla="*/ 3089126 w 4249719"/>
                      <a:gd name="connsiteY135" fmla="*/ 446537 h 1913147"/>
                      <a:gd name="connsiteX136" fmla="*/ 2935168 w 4249719"/>
                      <a:gd name="connsiteY136" fmla="*/ 48088 h 1913147"/>
                      <a:gd name="connsiteX137" fmla="*/ 2931319 w 4249719"/>
                      <a:gd name="connsiteY137" fmla="*/ 305996 h 1913147"/>
                      <a:gd name="connsiteX138" fmla="*/ 2654162 w 4249719"/>
                      <a:gd name="connsiteY138" fmla="*/ 300221 h 1913147"/>
                      <a:gd name="connsiteX139" fmla="*/ 2658012 w 4249719"/>
                      <a:gd name="connsiteY139" fmla="*/ 44239 h 1913147"/>
                      <a:gd name="connsiteX140" fmla="*/ 3805114 w 4249719"/>
                      <a:gd name="connsiteY140" fmla="*/ 458088 h 1913147"/>
                      <a:gd name="connsiteX141" fmla="*/ 3801264 w 4249719"/>
                      <a:gd name="connsiteY141" fmla="*/ 714072 h 1913147"/>
                      <a:gd name="connsiteX142" fmla="*/ 3524107 w 4249719"/>
                      <a:gd name="connsiteY142" fmla="*/ 710222 h 1913147"/>
                      <a:gd name="connsiteX143" fmla="*/ 3527957 w 4249719"/>
                      <a:gd name="connsiteY143" fmla="*/ 452314 h 1913147"/>
                      <a:gd name="connsiteX144" fmla="*/ 3374030 w 4249719"/>
                      <a:gd name="connsiteY144" fmla="*/ 55841 h 1913147"/>
                      <a:gd name="connsiteX145" fmla="*/ 3368256 w 4249719"/>
                      <a:gd name="connsiteY145" fmla="*/ 311828 h 1913147"/>
                      <a:gd name="connsiteX146" fmla="*/ 3093024 w 4249719"/>
                      <a:gd name="connsiteY146" fmla="*/ 307978 h 1913147"/>
                      <a:gd name="connsiteX147" fmla="*/ 3096874 w 4249719"/>
                      <a:gd name="connsiteY147" fmla="*/ 50068 h 1913147"/>
                      <a:gd name="connsiteX148" fmla="*/ 4242016 w 4249719"/>
                      <a:gd name="connsiteY148" fmla="*/ 463861 h 1913147"/>
                      <a:gd name="connsiteX149" fmla="*/ 4238167 w 4249719"/>
                      <a:gd name="connsiteY149" fmla="*/ 721769 h 1913147"/>
                      <a:gd name="connsiteX150" fmla="*/ 3961010 w 4249719"/>
                      <a:gd name="connsiteY150" fmla="*/ 717919 h 1913147"/>
                      <a:gd name="connsiteX151" fmla="*/ 3966783 w 4249719"/>
                      <a:gd name="connsiteY151" fmla="*/ 460012 h 1913147"/>
                      <a:gd name="connsiteX152" fmla="*/ 3810901 w 4249719"/>
                      <a:gd name="connsiteY152" fmla="*/ 61579 h 1913147"/>
                      <a:gd name="connsiteX153" fmla="*/ 3807052 w 4249719"/>
                      <a:gd name="connsiteY153" fmla="*/ 319487 h 1913147"/>
                      <a:gd name="connsiteX154" fmla="*/ 3529895 w 4249719"/>
                      <a:gd name="connsiteY154" fmla="*/ 315637 h 1913147"/>
                      <a:gd name="connsiteX155" fmla="*/ 3533744 w 4249719"/>
                      <a:gd name="connsiteY155" fmla="*/ 57729 h 1913147"/>
                      <a:gd name="connsiteX156" fmla="*/ 4249719 w 4249719"/>
                      <a:gd name="connsiteY156" fmla="*/ 69283 h 1913147"/>
                      <a:gd name="connsiteX157" fmla="*/ 4245869 w 4249719"/>
                      <a:gd name="connsiteY157" fmla="*/ 327191 h 1913147"/>
                      <a:gd name="connsiteX158" fmla="*/ 3968713 w 4249719"/>
                      <a:gd name="connsiteY158" fmla="*/ 323342 h 1913147"/>
                      <a:gd name="connsiteX159" fmla="*/ 3972562 w 4249719"/>
                      <a:gd name="connsiteY159" fmla="*/ 65434 h 191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249719" h="1913147">
                        <a:moveTo>
                          <a:pt x="281006" y="1584030"/>
                        </a:moveTo>
                        <a:lnTo>
                          <a:pt x="277156" y="1841938"/>
                        </a:lnTo>
                        <a:lnTo>
                          <a:pt x="0" y="1838089"/>
                        </a:lnTo>
                        <a:lnTo>
                          <a:pt x="5773" y="1580181"/>
                        </a:lnTo>
                        <a:close/>
                        <a:moveTo>
                          <a:pt x="719832" y="1591731"/>
                        </a:moveTo>
                        <a:lnTo>
                          <a:pt x="715983" y="1849639"/>
                        </a:lnTo>
                        <a:lnTo>
                          <a:pt x="438826" y="1845790"/>
                        </a:lnTo>
                        <a:lnTo>
                          <a:pt x="442676" y="1587882"/>
                        </a:lnTo>
                        <a:close/>
                        <a:moveTo>
                          <a:pt x="725612" y="1197168"/>
                        </a:moveTo>
                        <a:lnTo>
                          <a:pt x="721763" y="1455076"/>
                        </a:lnTo>
                        <a:lnTo>
                          <a:pt x="444607" y="1449301"/>
                        </a:lnTo>
                        <a:lnTo>
                          <a:pt x="7704" y="1443528"/>
                        </a:lnTo>
                        <a:lnTo>
                          <a:pt x="11554" y="1185620"/>
                        </a:lnTo>
                        <a:lnTo>
                          <a:pt x="450382" y="1193319"/>
                        </a:lnTo>
                        <a:close/>
                        <a:moveTo>
                          <a:pt x="294488" y="794906"/>
                        </a:moveTo>
                        <a:lnTo>
                          <a:pt x="290638" y="1052814"/>
                        </a:lnTo>
                        <a:lnTo>
                          <a:pt x="13481" y="1047039"/>
                        </a:lnTo>
                        <a:lnTo>
                          <a:pt x="17331" y="791056"/>
                        </a:lnTo>
                        <a:close/>
                        <a:moveTo>
                          <a:pt x="1145450" y="1203256"/>
                        </a:moveTo>
                        <a:lnTo>
                          <a:pt x="1141202" y="1461138"/>
                        </a:lnTo>
                        <a:lnTo>
                          <a:pt x="883320" y="1456891"/>
                        </a:lnTo>
                        <a:lnTo>
                          <a:pt x="887568" y="1199009"/>
                        </a:lnTo>
                        <a:close/>
                        <a:moveTo>
                          <a:pt x="733314" y="800681"/>
                        </a:moveTo>
                        <a:lnTo>
                          <a:pt x="729465" y="1058590"/>
                        </a:lnTo>
                        <a:lnTo>
                          <a:pt x="452308" y="1054740"/>
                        </a:lnTo>
                        <a:lnTo>
                          <a:pt x="456158" y="796832"/>
                        </a:lnTo>
                        <a:close/>
                        <a:moveTo>
                          <a:pt x="1601346" y="1210642"/>
                        </a:moveTo>
                        <a:lnTo>
                          <a:pt x="1597496" y="1468550"/>
                        </a:lnTo>
                        <a:lnTo>
                          <a:pt x="1320340" y="1464701"/>
                        </a:lnTo>
                        <a:lnTo>
                          <a:pt x="1326113" y="1206793"/>
                        </a:lnTo>
                        <a:close/>
                        <a:moveTo>
                          <a:pt x="1151217" y="808663"/>
                        </a:moveTo>
                        <a:lnTo>
                          <a:pt x="1146969" y="1066544"/>
                        </a:lnTo>
                        <a:lnTo>
                          <a:pt x="889088" y="1062297"/>
                        </a:lnTo>
                        <a:lnTo>
                          <a:pt x="893335" y="804415"/>
                        </a:lnTo>
                        <a:close/>
                        <a:moveTo>
                          <a:pt x="2040172" y="1218341"/>
                        </a:moveTo>
                        <a:lnTo>
                          <a:pt x="2036323" y="1476249"/>
                        </a:lnTo>
                        <a:lnTo>
                          <a:pt x="1759166" y="1472400"/>
                        </a:lnTo>
                        <a:lnTo>
                          <a:pt x="1763016" y="1214492"/>
                        </a:lnTo>
                        <a:close/>
                        <a:moveTo>
                          <a:pt x="2910120" y="1628297"/>
                        </a:moveTo>
                        <a:lnTo>
                          <a:pt x="2904346" y="1886206"/>
                        </a:lnTo>
                        <a:lnTo>
                          <a:pt x="2629116" y="1880431"/>
                        </a:lnTo>
                        <a:lnTo>
                          <a:pt x="875729" y="1851562"/>
                        </a:lnTo>
                        <a:lnTo>
                          <a:pt x="881501" y="1593653"/>
                        </a:lnTo>
                        <a:lnTo>
                          <a:pt x="2632965" y="1622522"/>
                        </a:lnTo>
                        <a:close/>
                        <a:moveTo>
                          <a:pt x="739088" y="406122"/>
                        </a:moveTo>
                        <a:lnTo>
                          <a:pt x="735239" y="664030"/>
                        </a:lnTo>
                        <a:lnTo>
                          <a:pt x="458084" y="660181"/>
                        </a:lnTo>
                        <a:lnTo>
                          <a:pt x="21181" y="652481"/>
                        </a:lnTo>
                        <a:lnTo>
                          <a:pt x="25030" y="394574"/>
                        </a:lnTo>
                        <a:lnTo>
                          <a:pt x="461933" y="402272"/>
                        </a:lnTo>
                        <a:close/>
                        <a:moveTo>
                          <a:pt x="1609045" y="816078"/>
                        </a:moveTo>
                        <a:lnTo>
                          <a:pt x="1605196" y="1073986"/>
                        </a:lnTo>
                        <a:lnTo>
                          <a:pt x="1328039" y="1070137"/>
                        </a:lnTo>
                        <a:lnTo>
                          <a:pt x="1331889" y="812229"/>
                        </a:lnTo>
                        <a:close/>
                        <a:moveTo>
                          <a:pt x="307966" y="3850"/>
                        </a:moveTo>
                        <a:lnTo>
                          <a:pt x="304117" y="261758"/>
                        </a:lnTo>
                        <a:lnTo>
                          <a:pt x="26960" y="257908"/>
                        </a:lnTo>
                        <a:lnTo>
                          <a:pt x="30809" y="0"/>
                        </a:lnTo>
                        <a:close/>
                        <a:moveTo>
                          <a:pt x="3347027" y="1634076"/>
                        </a:moveTo>
                        <a:lnTo>
                          <a:pt x="3343178" y="1891984"/>
                        </a:lnTo>
                        <a:lnTo>
                          <a:pt x="3066021" y="1888135"/>
                        </a:lnTo>
                        <a:lnTo>
                          <a:pt x="3069870" y="1630227"/>
                        </a:lnTo>
                        <a:close/>
                        <a:moveTo>
                          <a:pt x="1158911" y="414110"/>
                        </a:moveTo>
                        <a:lnTo>
                          <a:pt x="1154664" y="671992"/>
                        </a:lnTo>
                        <a:lnTo>
                          <a:pt x="896782" y="667744"/>
                        </a:lnTo>
                        <a:lnTo>
                          <a:pt x="901029" y="409863"/>
                        </a:lnTo>
                        <a:close/>
                        <a:moveTo>
                          <a:pt x="2045951" y="823778"/>
                        </a:moveTo>
                        <a:lnTo>
                          <a:pt x="2042102" y="1081686"/>
                        </a:lnTo>
                        <a:lnTo>
                          <a:pt x="1764945" y="1075911"/>
                        </a:lnTo>
                        <a:lnTo>
                          <a:pt x="1768795" y="819928"/>
                        </a:lnTo>
                        <a:close/>
                        <a:moveTo>
                          <a:pt x="746788" y="11603"/>
                        </a:moveTo>
                        <a:lnTo>
                          <a:pt x="741015" y="269512"/>
                        </a:lnTo>
                        <a:lnTo>
                          <a:pt x="463858" y="265663"/>
                        </a:lnTo>
                        <a:lnTo>
                          <a:pt x="469631" y="7753"/>
                        </a:lnTo>
                        <a:close/>
                        <a:moveTo>
                          <a:pt x="3785854" y="1641773"/>
                        </a:moveTo>
                        <a:lnTo>
                          <a:pt x="3780079" y="1899681"/>
                        </a:lnTo>
                        <a:lnTo>
                          <a:pt x="3504848" y="1895832"/>
                        </a:lnTo>
                        <a:lnTo>
                          <a:pt x="3508698" y="1637924"/>
                        </a:lnTo>
                        <a:close/>
                        <a:moveTo>
                          <a:pt x="1614824" y="421517"/>
                        </a:moveTo>
                        <a:lnTo>
                          <a:pt x="1610975" y="679425"/>
                        </a:lnTo>
                        <a:lnTo>
                          <a:pt x="1333818" y="673650"/>
                        </a:lnTo>
                        <a:lnTo>
                          <a:pt x="1337668" y="417668"/>
                        </a:lnTo>
                        <a:close/>
                        <a:moveTo>
                          <a:pt x="2484777" y="829553"/>
                        </a:moveTo>
                        <a:lnTo>
                          <a:pt x="2480928" y="1087461"/>
                        </a:lnTo>
                        <a:lnTo>
                          <a:pt x="2203771" y="1083611"/>
                        </a:lnTo>
                        <a:lnTo>
                          <a:pt x="2207621" y="825703"/>
                        </a:lnTo>
                        <a:close/>
                        <a:moveTo>
                          <a:pt x="1183687" y="19264"/>
                        </a:moveTo>
                        <a:lnTo>
                          <a:pt x="1179837" y="277172"/>
                        </a:lnTo>
                        <a:lnTo>
                          <a:pt x="902680" y="271397"/>
                        </a:lnTo>
                        <a:lnTo>
                          <a:pt x="906530" y="15414"/>
                        </a:lnTo>
                        <a:close/>
                        <a:moveTo>
                          <a:pt x="4222767" y="1655239"/>
                        </a:moveTo>
                        <a:lnTo>
                          <a:pt x="4218918" y="1913147"/>
                        </a:lnTo>
                        <a:lnTo>
                          <a:pt x="3941762" y="1907372"/>
                        </a:lnTo>
                        <a:lnTo>
                          <a:pt x="3945611" y="1651390"/>
                        </a:lnTo>
                        <a:close/>
                        <a:moveTo>
                          <a:pt x="2053650" y="429216"/>
                        </a:moveTo>
                        <a:lnTo>
                          <a:pt x="2049801" y="685200"/>
                        </a:lnTo>
                        <a:lnTo>
                          <a:pt x="1772644" y="681351"/>
                        </a:lnTo>
                        <a:lnTo>
                          <a:pt x="1776494" y="423443"/>
                        </a:lnTo>
                        <a:close/>
                        <a:moveTo>
                          <a:pt x="2921676" y="837247"/>
                        </a:moveTo>
                        <a:lnTo>
                          <a:pt x="2915903" y="1231807"/>
                        </a:lnTo>
                        <a:lnTo>
                          <a:pt x="2912054" y="1489716"/>
                        </a:lnTo>
                        <a:lnTo>
                          <a:pt x="2634900" y="1485866"/>
                        </a:lnTo>
                        <a:lnTo>
                          <a:pt x="2453980" y="1483943"/>
                        </a:lnTo>
                        <a:lnTo>
                          <a:pt x="2196073" y="1478168"/>
                        </a:lnTo>
                        <a:lnTo>
                          <a:pt x="2201846" y="1220259"/>
                        </a:lnTo>
                        <a:lnTo>
                          <a:pt x="2457830" y="1226035"/>
                        </a:lnTo>
                        <a:lnTo>
                          <a:pt x="2638749" y="1227958"/>
                        </a:lnTo>
                        <a:lnTo>
                          <a:pt x="2646448" y="833398"/>
                        </a:lnTo>
                        <a:close/>
                        <a:moveTo>
                          <a:pt x="3791638" y="1247210"/>
                        </a:moveTo>
                        <a:lnTo>
                          <a:pt x="3787789" y="1505118"/>
                        </a:lnTo>
                        <a:lnTo>
                          <a:pt x="3510632" y="1501269"/>
                        </a:lnTo>
                        <a:lnTo>
                          <a:pt x="3514481" y="1243361"/>
                        </a:lnTo>
                        <a:close/>
                        <a:moveTo>
                          <a:pt x="1622529" y="26922"/>
                        </a:moveTo>
                        <a:lnTo>
                          <a:pt x="1616754" y="282907"/>
                        </a:lnTo>
                        <a:lnTo>
                          <a:pt x="1341523" y="279057"/>
                        </a:lnTo>
                        <a:lnTo>
                          <a:pt x="1345372" y="21149"/>
                        </a:lnTo>
                        <a:close/>
                        <a:moveTo>
                          <a:pt x="2490551" y="434990"/>
                        </a:moveTo>
                        <a:lnTo>
                          <a:pt x="2486701" y="692897"/>
                        </a:lnTo>
                        <a:lnTo>
                          <a:pt x="2209545" y="689048"/>
                        </a:lnTo>
                        <a:lnTo>
                          <a:pt x="2213394" y="431140"/>
                        </a:lnTo>
                        <a:close/>
                        <a:moveTo>
                          <a:pt x="2059435" y="32687"/>
                        </a:moveTo>
                        <a:lnTo>
                          <a:pt x="2055586" y="290595"/>
                        </a:lnTo>
                        <a:lnTo>
                          <a:pt x="1778429" y="286745"/>
                        </a:lnTo>
                        <a:lnTo>
                          <a:pt x="1782279" y="28837"/>
                        </a:lnTo>
                        <a:close/>
                        <a:moveTo>
                          <a:pt x="2929381" y="442690"/>
                        </a:moveTo>
                        <a:lnTo>
                          <a:pt x="2925531" y="700598"/>
                        </a:lnTo>
                        <a:lnTo>
                          <a:pt x="2648375" y="696749"/>
                        </a:lnTo>
                        <a:lnTo>
                          <a:pt x="2652224" y="438841"/>
                        </a:lnTo>
                        <a:close/>
                        <a:moveTo>
                          <a:pt x="2498264" y="40432"/>
                        </a:moveTo>
                        <a:lnTo>
                          <a:pt x="2492489" y="298340"/>
                        </a:lnTo>
                        <a:lnTo>
                          <a:pt x="2217258" y="294491"/>
                        </a:lnTo>
                        <a:lnTo>
                          <a:pt x="2221107" y="36583"/>
                        </a:lnTo>
                        <a:close/>
                        <a:moveTo>
                          <a:pt x="3366283" y="450386"/>
                        </a:moveTo>
                        <a:lnTo>
                          <a:pt x="3362434" y="708294"/>
                        </a:lnTo>
                        <a:lnTo>
                          <a:pt x="3085277" y="702519"/>
                        </a:lnTo>
                        <a:lnTo>
                          <a:pt x="3089126" y="446537"/>
                        </a:lnTo>
                        <a:close/>
                        <a:moveTo>
                          <a:pt x="2935168" y="48088"/>
                        </a:moveTo>
                        <a:lnTo>
                          <a:pt x="2931319" y="305996"/>
                        </a:lnTo>
                        <a:lnTo>
                          <a:pt x="2654162" y="300221"/>
                        </a:lnTo>
                        <a:lnTo>
                          <a:pt x="2658012" y="44239"/>
                        </a:lnTo>
                        <a:close/>
                        <a:moveTo>
                          <a:pt x="3805114" y="458088"/>
                        </a:moveTo>
                        <a:lnTo>
                          <a:pt x="3801264" y="714072"/>
                        </a:lnTo>
                        <a:lnTo>
                          <a:pt x="3524107" y="710222"/>
                        </a:lnTo>
                        <a:lnTo>
                          <a:pt x="3527957" y="452314"/>
                        </a:lnTo>
                        <a:close/>
                        <a:moveTo>
                          <a:pt x="3374030" y="55841"/>
                        </a:moveTo>
                        <a:lnTo>
                          <a:pt x="3368256" y="311828"/>
                        </a:lnTo>
                        <a:lnTo>
                          <a:pt x="3093024" y="307978"/>
                        </a:lnTo>
                        <a:lnTo>
                          <a:pt x="3096874" y="50068"/>
                        </a:lnTo>
                        <a:close/>
                        <a:moveTo>
                          <a:pt x="4242016" y="463861"/>
                        </a:moveTo>
                        <a:lnTo>
                          <a:pt x="4238167" y="721769"/>
                        </a:lnTo>
                        <a:lnTo>
                          <a:pt x="3961010" y="717919"/>
                        </a:lnTo>
                        <a:lnTo>
                          <a:pt x="3966783" y="460012"/>
                        </a:lnTo>
                        <a:close/>
                        <a:moveTo>
                          <a:pt x="3810901" y="61579"/>
                        </a:moveTo>
                        <a:lnTo>
                          <a:pt x="3807052" y="319487"/>
                        </a:lnTo>
                        <a:lnTo>
                          <a:pt x="3529895" y="315637"/>
                        </a:lnTo>
                        <a:lnTo>
                          <a:pt x="3533744" y="57729"/>
                        </a:lnTo>
                        <a:close/>
                        <a:moveTo>
                          <a:pt x="4249719" y="69283"/>
                        </a:moveTo>
                        <a:lnTo>
                          <a:pt x="4245869" y="327191"/>
                        </a:lnTo>
                        <a:lnTo>
                          <a:pt x="3968713" y="323342"/>
                        </a:lnTo>
                        <a:lnTo>
                          <a:pt x="3972562" y="65434"/>
                        </a:lnTo>
                        <a:close/>
                      </a:path>
                    </a:pathLst>
                  </a:custGeom>
                  <a:grpFill/>
                  <a:ln w="9525" cap="flat">
                    <a:noFill/>
                    <a:prstDash val="solid"/>
                    <a:miter/>
                  </a:ln>
                </p:spPr>
                <p:txBody>
                  <a:bodyPr wrap="square" rtlCol="0" anchor="ctr">
                    <a:noAutofit/>
                  </a:bodyPr>
                  <a:lstStyle/>
                  <a:p>
                    <a:endParaRPr lang="en-US"/>
                  </a:p>
                </p:txBody>
              </p:sp>
            </p:grpSp>
          </p:grpSp>
          <p:grpSp>
            <p:nvGrpSpPr>
              <p:cNvPr id="7" name="Group 131">
                <a:extLst>
                  <a:ext uri="{FF2B5EF4-FFF2-40B4-BE49-F238E27FC236}">
                    <a16:creationId xmlns:a16="http://schemas.microsoft.com/office/drawing/2014/main" xmlns="" id="{024D198D-74F6-4AC8-82AD-51B90F7B3C5C}"/>
                  </a:ext>
                </a:extLst>
              </p:cNvPr>
              <p:cNvGrpSpPr/>
              <p:nvPr/>
            </p:nvGrpSpPr>
            <p:grpSpPr>
              <a:xfrm>
                <a:off x="1221795" y="1743313"/>
                <a:ext cx="4089832" cy="2738259"/>
                <a:chOff x="1221795" y="1743313"/>
                <a:chExt cx="4089832" cy="2738259"/>
              </a:xfrm>
            </p:grpSpPr>
            <p:sp>
              <p:nvSpPr>
                <p:cNvPr id="61" name="Freeform: Shape 60">
                  <a:extLst>
                    <a:ext uri="{FF2B5EF4-FFF2-40B4-BE49-F238E27FC236}">
                      <a16:creationId xmlns:a16="http://schemas.microsoft.com/office/drawing/2014/main" xmlns="" id="{72845FB5-BA1F-4851-846F-994FA30FA9DF}"/>
                    </a:ext>
                  </a:extLst>
                </p:cNvPr>
                <p:cNvSpPr/>
                <p:nvPr/>
              </p:nvSpPr>
              <p:spPr>
                <a:xfrm rot="19876901">
                  <a:off x="4399866" y="2929408"/>
                  <a:ext cx="76985" cy="76985"/>
                </a:xfrm>
                <a:custGeom>
                  <a:avLst/>
                  <a:gdLst/>
                  <a:ahLst/>
                  <a:cxnLst/>
                  <a:rect l="l" t="t" r="r" b="b"/>
                  <a:pathLst>
                    <a:path w="38100" h="38100"/>
                  </a:pathLst>
                </a:custGeom>
                <a:solidFill>
                  <a:srgbClr val="FFFFFF"/>
                </a:solidFill>
                <a:ln w="28575" cap="rnd">
                  <a:solidFill>
                    <a:srgbClr val="333331"/>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xmlns="" id="{145F1F2C-96E8-454A-8F9D-4CE4742AEC42}"/>
                    </a:ext>
                  </a:extLst>
                </p:cNvPr>
                <p:cNvSpPr/>
                <p:nvPr/>
              </p:nvSpPr>
              <p:spPr>
                <a:xfrm rot="19876901">
                  <a:off x="4399868" y="2929409"/>
                  <a:ext cx="76985" cy="76985"/>
                </a:xfrm>
                <a:custGeom>
                  <a:avLst/>
                  <a:gdLst/>
                  <a:ahLst/>
                  <a:cxnLst/>
                  <a:rect l="l" t="t" r="r" b="b"/>
                  <a:pathLst>
                    <a:path w="38100" h="38100"/>
                  </a:pathLst>
                </a:custGeom>
                <a:solidFill>
                  <a:srgbClr val="FFFFFF"/>
                </a:solidFill>
                <a:ln w="28575" cap="rnd">
                  <a:solidFill>
                    <a:srgbClr val="33333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xmlns="" id="{936FA260-1E47-4F4F-8A92-7E07FC0E01A8}"/>
                    </a:ext>
                  </a:extLst>
                </p:cNvPr>
                <p:cNvSpPr/>
                <p:nvPr/>
              </p:nvSpPr>
              <p:spPr>
                <a:xfrm rot="20732884">
                  <a:off x="1221795" y="3615007"/>
                  <a:ext cx="1361707" cy="866565"/>
                </a:xfrm>
                <a:custGeom>
                  <a:avLst/>
                  <a:gdLst>
                    <a:gd name="connsiteX0" fmla="*/ 642220 w 1361707"/>
                    <a:gd name="connsiteY0" fmla="*/ 0 h 866565"/>
                    <a:gd name="connsiteX1" fmla="*/ 1324991 w 1361707"/>
                    <a:gd name="connsiteY1" fmla="*/ 281340 h 866565"/>
                    <a:gd name="connsiteX2" fmla="*/ 1263945 w 1361707"/>
                    <a:gd name="connsiteY2" fmla="*/ 443615 h 866565"/>
                    <a:gd name="connsiteX3" fmla="*/ 1361707 w 1361707"/>
                    <a:gd name="connsiteY3" fmla="*/ 744368 h 866565"/>
                    <a:gd name="connsiteX4" fmla="*/ 1269774 w 1361707"/>
                    <a:gd name="connsiteY4" fmla="*/ 751740 h 866565"/>
                    <a:gd name="connsiteX5" fmla="*/ 1051127 w 1361707"/>
                    <a:gd name="connsiteY5" fmla="*/ 774224 h 866565"/>
                    <a:gd name="connsiteX6" fmla="*/ 885014 w 1361707"/>
                    <a:gd name="connsiteY6" fmla="*/ 789415 h 866565"/>
                    <a:gd name="connsiteX7" fmla="*/ 1056513 w 1361707"/>
                    <a:gd name="connsiteY7" fmla="*/ 446302 h 866565"/>
                    <a:gd name="connsiteX8" fmla="*/ 1068003 w 1361707"/>
                    <a:gd name="connsiteY8" fmla="*/ 429725 h 866565"/>
                    <a:gd name="connsiteX9" fmla="*/ 913272 w 1361707"/>
                    <a:gd name="connsiteY9" fmla="*/ 607377 h 866565"/>
                    <a:gd name="connsiteX10" fmla="*/ 777574 w 1361707"/>
                    <a:gd name="connsiteY10" fmla="*/ 762166 h 866565"/>
                    <a:gd name="connsiteX11" fmla="*/ 741466 w 1361707"/>
                    <a:gd name="connsiteY11" fmla="*/ 802543 h 866565"/>
                    <a:gd name="connsiteX12" fmla="*/ 65237 w 1361707"/>
                    <a:gd name="connsiteY12" fmla="*/ 864382 h 866565"/>
                    <a:gd name="connsiteX13" fmla="*/ 4920 w 1361707"/>
                    <a:gd name="connsiteY13" fmla="*/ 812923 h 866565"/>
                    <a:gd name="connsiteX14" fmla="*/ 0 w 1361707"/>
                    <a:gd name="connsiteY14" fmla="*/ 734057 h 866565"/>
                    <a:gd name="connsiteX15" fmla="*/ 46503 w 1361707"/>
                    <a:gd name="connsiteY15" fmla="*/ 677112 h 866565"/>
                    <a:gd name="connsiteX16" fmla="*/ 249020 w 1361707"/>
                    <a:gd name="connsiteY16" fmla="*/ 427210 h 866565"/>
                    <a:gd name="connsiteX17" fmla="*/ 378143 w 1361707"/>
                    <a:gd name="connsiteY17" fmla="*/ 269679 h 866565"/>
                    <a:gd name="connsiteX18" fmla="*/ 642220 w 1361707"/>
                    <a:gd name="connsiteY18" fmla="*/ 0 h 8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61707" h="866565">
                      <a:moveTo>
                        <a:pt x="642220" y="0"/>
                      </a:moveTo>
                      <a:cubicBezTo>
                        <a:pt x="896695" y="51729"/>
                        <a:pt x="1211415" y="256875"/>
                        <a:pt x="1324991" y="281340"/>
                      </a:cubicBezTo>
                      <a:cubicBezTo>
                        <a:pt x="1332822" y="282825"/>
                        <a:pt x="1259715" y="433955"/>
                        <a:pt x="1263945" y="443615"/>
                      </a:cubicBezTo>
                      <a:lnTo>
                        <a:pt x="1361707" y="744368"/>
                      </a:lnTo>
                      <a:lnTo>
                        <a:pt x="1269774" y="751740"/>
                      </a:lnTo>
                      <a:cubicBezTo>
                        <a:pt x="1198272" y="767474"/>
                        <a:pt x="1123798" y="767552"/>
                        <a:pt x="1051127" y="774224"/>
                      </a:cubicBezTo>
                      <a:lnTo>
                        <a:pt x="885014" y="789415"/>
                      </a:lnTo>
                      <a:lnTo>
                        <a:pt x="1056513" y="446302"/>
                      </a:lnTo>
                      <a:cubicBezTo>
                        <a:pt x="1059542" y="440243"/>
                        <a:pt x="1063030" y="434470"/>
                        <a:pt x="1068003" y="429725"/>
                      </a:cubicBezTo>
                      <a:cubicBezTo>
                        <a:pt x="1017759" y="490086"/>
                        <a:pt x="964543" y="547875"/>
                        <a:pt x="913272" y="607377"/>
                      </a:cubicBezTo>
                      <a:cubicBezTo>
                        <a:pt x="868516" y="659393"/>
                        <a:pt x="822731" y="710494"/>
                        <a:pt x="777574" y="762166"/>
                      </a:cubicBezTo>
                      <a:lnTo>
                        <a:pt x="741466" y="802543"/>
                      </a:lnTo>
                      <a:lnTo>
                        <a:pt x="65237" y="864382"/>
                      </a:lnTo>
                      <a:cubicBezTo>
                        <a:pt x="9653" y="869328"/>
                        <a:pt x="8409" y="870759"/>
                        <a:pt x="4920" y="812923"/>
                      </a:cubicBezTo>
                      <a:lnTo>
                        <a:pt x="0" y="734057"/>
                      </a:lnTo>
                      <a:lnTo>
                        <a:pt x="46503" y="677112"/>
                      </a:lnTo>
                      <a:cubicBezTo>
                        <a:pt x="114124" y="593888"/>
                        <a:pt x="181343" y="510378"/>
                        <a:pt x="249020" y="427210"/>
                      </a:cubicBezTo>
                      <a:cubicBezTo>
                        <a:pt x="291833" y="374510"/>
                        <a:pt x="335159" y="322265"/>
                        <a:pt x="378143" y="269679"/>
                      </a:cubicBezTo>
                      <a:cubicBezTo>
                        <a:pt x="381745" y="265278"/>
                        <a:pt x="639020" y="4687"/>
                        <a:pt x="642220" y="0"/>
                      </a:cubicBezTo>
                      <a:close/>
                    </a:path>
                  </a:pathLst>
                </a:custGeom>
                <a:solidFill>
                  <a:srgbClr val="E3BC9F"/>
                </a:solidFill>
                <a:ln w="4729"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0EAAD9FB-11E5-4EE1-939F-DA3ADE7B2213}"/>
                    </a:ext>
                  </a:extLst>
                </p:cNvPr>
                <p:cNvSpPr/>
                <p:nvPr/>
              </p:nvSpPr>
              <p:spPr>
                <a:xfrm rot="20732884">
                  <a:off x="1485770" y="2452759"/>
                  <a:ext cx="1966969" cy="1439394"/>
                </a:xfrm>
                <a:custGeom>
                  <a:avLst/>
                  <a:gdLst>
                    <a:gd name="connsiteX0" fmla="*/ 1626277 w 1628355"/>
                    <a:gd name="connsiteY0" fmla="*/ 739540 h 1191602"/>
                    <a:gd name="connsiteX1" fmla="*/ 1594857 w 1628355"/>
                    <a:gd name="connsiteY1" fmla="*/ 659192 h 1191602"/>
                    <a:gd name="connsiteX2" fmla="*/ 1535944 w 1628355"/>
                    <a:gd name="connsiteY2" fmla="*/ 529300 h 1191602"/>
                    <a:gd name="connsiteX3" fmla="*/ 1456684 w 1628355"/>
                    <a:gd name="connsiteY3" fmla="*/ 374754 h 1191602"/>
                    <a:gd name="connsiteX4" fmla="*/ 1436005 w 1628355"/>
                    <a:gd name="connsiteY4" fmla="*/ 364202 h 1191602"/>
                    <a:gd name="connsiteX5" fmla="*/ 1421336 w 1628355"/>
                    <a:gd name="connsiteY5" fmla="*/ 366236 h 1191602"/>
                    <a:gd name="connsiteX6" fmla="*/ 1402077 w 1628355"/>
                    <a:gd name="connsiteY6" fmla="*/ 375227 h 1191602"/>
                    <a:gd name="connsiteX7" fmla="*/ 1377613 w 1628355"/>
                    <a:gd name="connsiteY7" fmla="*/ 358429 h 1191602"/>
                    <a:gd name="connsiteX8" fmla="*/ 1373260 w 1628355"/>
                    <a:gd name="connsiteY8" fmla="*/ 173078 h 1191602"/>
                    <a:gd name="connsiteX9" fmla="*/ 1349789 w 1628355"/>
                    <a:gd name="connsiteY9" fmla="*/ 86152 h 1191602"/>
                    <a:gd name="connsiteX10" fmla="*/ 1309142 w 1628355"/>
                    <a:gd name="connsiteY10" fmla="*/ 23596 h 1191602"/>
                    <a:gd name="connsiteX11" fmla="*/ 1287469 w 1628355"/>
                    <a:gd name="connsiteY11" fmla="*/ 5520 h 1191602"/>
                    <a:gd name="connsiteX12" fmla="*/ 1275971 w 1628355"/>
                    <a:gd name="connsiteY12" fmla="*/ 3722 h 1191602"/>
                    <a:gd name="connsiteX13" fmla="*/ 1241806 w 1628355"/>
                    <a:gd name="connsiteY13" fmla="*/ 20425 h 1191602"/>
                    <a:gd name="connsiteX14" fmla="*/ 1188099 w 1628355"/>
                    <a:gd name="connsiteY14" fmla="*/ 33249 h 1191602"/>
                    <a:gd name="connsiteX15" fmla="*/ 1143098 w 1628355"/>
                    <a:gd name="connsiteY15" fmla="*/ 20851 h 1191602"/>
                    <a:gd name="connsiteX16" fmla="*/ 973362 w 1628355"/>
                    <a:gd name="connsiteY16" fmla="*/ 78 h 1191602"/>
                    <a:gd name="connsiteX17" fmla="*/ 895664 w 1628355"/>
                    <a:gd name="connsiteY17" fmla="*/ 5425 h 1191602"/>
                    <a:gd name="connsiteX18" fmla="*/ 757065 w 1628355"/>
                    <a:gd name="connsiteY18" fmla="*/ 24921 h 1191602"/>
                    <a:gd name="connsiteX19" fmla="*/ 623766 w 1628355"/>
                    <a:gd name="connsiteY19" fmla="*/ 50994 h 1191602"/>
                    <a:gd name="connsiteX20" fmla="*/ 607583 w 1628355"/>
                    <a:gd name="connsiteY20" fmla="*/ 74275 h 1191602"/>
                    <a:gd name="connsiteX21" fmla="*/ 628403 w 1628355"/>
                    <a:gd name="connsiteY21" fmla="*/ 112225 h 1191602"/>
                    <a:gd name="connsiteX22" fmla="*/ 630154 w 1628355"/>
                    <a:gd name="connsiteY22" fmla="*/ 133424 h 1191602"/>
                    <a:gd name="connsiteX23" fmla="*/ 644776 w 1628355"/>
                    <a:gd name="connsiteY23" fmla="*/ 209798 h 1191602"/>
                    <a:gd name="connsiteX24" fmla="*/ 667394 w 1628355"/>
                    <a:gd name="connsiteY24" fmla="*/ 345085 h 1191602"/>
                    <a:gd name="connsiteX25" fmla="*/ 668435 w 1628355"/>
                    <a:gd name="connsiteY25" fmla="*/ 375748 h 1191602"/>
                    <a:gd name="connsiteX26" fmla="*/ 634318 w 1628355"/>
                    <a:gd name="connsiteY26" fmla="*/ 374186 h 1191602"/>
                    <a:gd name="connsiteX27" fmla="*/ 578528 w 1628355"/>
                    <a:gd name="connsiteY27" fmla="*/ 365432 h 1191602"/>
                    <a:gd name="connsiteX28" fmla="*/ 556335 w 1628355"/>
                    <a:gd name="connsiteY28" fmla="*/ 361268 h 1191602"/>
                    <a:gd name="connsiteX29" fmla="*/ 548007 w 1628355"/>
                    <a:gd name="connsiteY29" fmla="*/ 360180 h 1191602"/>
                    <a:gd name="connsiteX30" fmla="*/ 553496 w 1628355"/>
                    <a:gd name="connsiteY30" fmla="*/ 364060 h 1191602"/>
                    <a:gd name="connsiteX31" fmla="*/ 519474 w 1628355"/>
                    <a:gd name="connsiteY31" fmla="*/ 382798 h 1191602"/>
                    <a:gd name="connsiteX32" fmla="*/ 0 w 1628355"/>
                    <a:gd name="connsiteY32" fmla="*/ 917745 h 1191602"/>
                    <a:gd name="connsiteX33" fmla="*/ 670707 w 1628355"/>
                    <a:gd name="connsiteY33" fmla="*/ 1191489 h 1191602"/>
                    <a:gd name="connsiteX34" fmla="*/ 724604 w 1628355"/>
                    <a:gd name="connsiteY34" fmla="*/ 1107118 h 1191602"/>
                    <a:gd name="connsiteX35" fmla="*/ 830316 w 1628355"/>
                    <a:gd name="connsiteY35" fmla="*/ 1047354 h 1191602"/>
                    <a:gd name="connsiteX36" fmla="*/ 1027070 w 1628355"/>
                    <a:gd name="connsiteY36" fmla="*/ 888076 h 1191602"/>
                    <a:gd name="connsiteX37" fmla="*/ 1213746 w 1628355"/>
                    <a:gd name="connsiteY37" fmla="*/ 729792 h 1191602"/>
                    <a:gd name="connsiteX38" fmla="*/ 1251980 w 1628355"/>
                    <a:gd name="connsiteY38" fmla="*/ 725723 h 1191602"/>
                    <a:gd name="connsiteX39" fmla="*/ 1251270 w 1628355"/>
                    <a:gd name="connsiteY39" fmla="*/ 742427 h 1191602"/>
                    <a:gd name="connsiteX40" fmla="*/ 1306160 w 1628355"/>
                    <a:gd name="connsiteY40" fmla="*/ 813406 h 1191602"/>
                    <a:gd name="connsiteX41" fmla="*/ 1365783 w 1628355"/>
                    <a:gd name="connsiteY41" fmla="*/ 831955 h 1191602"/>
                    <a:gd name="connsiteX42" fmla="*/ 1367155 w 1628355"/>
                    <a:gd name="connsiteY42" fmla="*/ 832002 h 1191602"/>
                    <a:gd name="connsiteX43" fmla="*/ 1376619 w 1628355"/>
                    <a:gd name="connsiteY43" fmla="*/ 833659 h 1191602"/>
                    <a:gd name="connsiteX44" fmla="*/ 1423276 w 1628355"/>
                    <a:gd name="connsiteY44" fmla="*/ 822539 h 1191602"/>
                    <a:gd name="connsiteX45" fmla="*/ 1554446 w 1628355"/>
                    <a:gd name="connsiteY45" fmla="*/ 782885 h 1191602"/>
                    <a:gd name="connsiteX46" fmla="*/ 1589084 w 1628355"/>
                    <a:gd name="connsiteY46" fmla="*/ 768026 h 1191602"/>
                    <a:gd name="connsiteX47" fmla="*/ 1616813 w 1628355"/>
                    <a:gd name="connsiteY47" fmla="*/ 757427 h 1191602"/>
                    <a:gd name="connsiteX48" fmla="*/ 1626277 w 1628355"/>
                    <a:gd name="connsiteY48" fmla="*/ 739540 h 119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28355" h="1191602">
                      <a:moveTo>
                        <a:pt x="1626277" y="739540"/>
                      </a:moveTo>
                      <a:cubicBezTo>
                        <a:pt x="1615299" y="712994"/>
                        <a:pt x="1605409" y="685974"/>
                        <a:pt x="1594857" y="659192"/>
                      </a:cubicBezTo>
                      <a:cubicBezTo>
                        <a:pt x="1577396" y="614901"/>
                        <a:pt x="1560077" y="570846"/>
                        <a:pt x="1535944" y="529300"/>
                      </a:cubicBezTo>
                      <a:cubicBezTo>
                        <a:pt x="1506890" y="479283"/>
                        <a:pt x="1478924" y="428367"/>
                        <a:pt x="1456684" y="374754"/>
                      </a:cubicBezTo>
                      <a:cubicBezTo>
                        <a:pt x="1452141" y="363870"/>
                        <a:pt x="1445327" y="362924"/>
                        <a:pt x="1436005" y="364202"/>
                      </a:cubicBezTo>
                      <a:cubicBezTo>
                        <a:pt x="1430564" y="360889"/>
                        <a:pt x="1425974" y="364154"/>
                        <a:pt x="1421336" y="366236"/>
                      </a:cubicBezTo>
                      <a:cubicBezTo>
                        <a:pt x="1414854" y="369123"/>
                        <a:pt x="1408702" y="372719"/>
                        <a:pt x="1402077" y="375227"/>
                      </a:cubicBezTo>
                      <a:cubicBezTo>
                        <a:pt x="1378607" y="384123"/>
                        <a:pt x="1378560" y="383555"/>
                        <a:pt x="1377613" y="358429"/>
                      </a:cubicBezTo>
                      <a:cubicBezTo>
                        <a:pt x="1375294" y="296724"/>
                        <a:pt x="1381399" y="234972"/>
                        <a:pt x="1373260" y="173078"/>
                      </a:cubicBezTo>
                      <a:cubicBezTo>
                        <a:pt x="1369237" y="142415"/>
                        <a:pt x="1360625" y="114118"/>
                        <a:pt x="1349789" y="86152"/>
                      </a:cubicBezTo>
                      <a:cubicBezTo>
                        <a:pt x="1340704" y="62824"/>
                        <a:pt x="1327738" y="41151"/>
                        <a:pt x="1309142" y="23596"/>
                      </a:cubicBezTo>
                      <a:cubicBezTo>
                        <a:pt x="1302186" y="17255"/>
                        <a:pt x="1297406" y="8264"/>
                        <a:pt x="1287469" y="5520"/>
                      </a:cubicBezTo>
                      <a:cubicBezTo>
                        <a:pt x="1283778" y="4479"/>
                        <a:pt x="1281412" y="1214"/>
                        <a:pt x="1275971" y="3722"/>
                      </a:cubicBezTo>
                      <a:cubicBezTo>
                        <a:pt x="1264425" y="9021"/>
                        <a:pt x="1252879" y="13990"/>
                        <a:pt x="1241806" y="20425"/>
                      </a:cubicBezTo>
                      <a:cubicBezTo>
                        <a:pt x="1225386" y="29984"/>
                        <a:pt x="1209771" y="42098"/>
                        <a:pt x="1188099" y="33249"/>
                      </a:cubicBezTo>
                      <a:cubicBezTo>
                        <a:pt x="1173808" y="27429"/>
                        <a:pt x="1158287" y="24211"/>
                        <a:pt x="1143098" y="20851"/>
                      </a:cubicBezTo>
                      <a:cubicBezTo>
                        <a:pt x="1087213" y="8548"/>
                        <a:pt x="1030998" y="-963"/>
                        <a:pt x="973362" y="78"/>
                      </a:cubicBezTo>
                      <a:cubicBezTo>
                        <a:pt x="947337" y="551"/>
                        <a:pt x="921548" y="2917"/>
                        <a:pt x="895664" y="5425"/>
                      </a:cubicBezTo>
                      <a:cubicBezTo>
                        <a:pt x="849149" y="9920"/>
                        <a:pt x="803107" y="17160"/>
                        <a:pt x="757065" y="24921"/>
                      </a:cubicBezTo>
                      <a:cubicBezTo>
                        <a:pt x="712395" y="32397"/>
                        <a:pt x="668010" y="41246"/>
                        <a:pt x="623766" y="50994"/>
                      </a:cubicBezTo>
                      <a:cubicBezTo>
                        <a:pt x="606116" y="54874"/>
                        <a:pt x="604554" y="56294"/>
                        <a:pt x="607583" y="74275"/>
                      </a:cubicBezTo>
                      <a:cubicBezTo>
                        <a:pt x="625469" y="80900"/>
                        <a:pt x="626132" y="97130"/>
                        <a:pt x="628403" y="112225"/>
                      </a:cubicBezTo>
                      <a:cubicBezTo>
                        <a:pt x="629444" y="119229"/>
                        <a:pt x="628119" y="126516"/>
                        <a:pt x="630154" y="133424"/>
                      </a:cubicBezTo>
                      <a:cubicBezTo>
                        <a:pt x="637583" y="158409"/>
                        <a:pt x="640422" y="184293"/>
                        <a:pt x="644776" y="209798"/>
                      </a:cubicBezTo>
                      <a:cubicBezTo>
                        <a:pt x="652442" y="254894"/>
                        <a:pt x="659397" y="300084"/>
                        <a:pt x="667394" y="345085"/>
                      </a:cubicBezTo>
                      <a:cubicBezTo>
                        <a:pt x="669240" y="355353"/>
                        <a:pt x="675202" y="370779"/>
                        <a:pt x="668435" y="375748"/>
                      </a:cubicBezTo>
                      <a:cubicBezTo>
                        <a:pt x="660344" y="381710"/>
                        <a:pt x="646006" y="376410"/>
                        <a:pt x="634318" y="374186"/>
                      </a:cubicBezTo>
                      <a:cubicBezTo>
                        <a:pt x="615863" y="370637"/>
                        <a:pt x="597740" y="364202"/>
                        <a:pt x="578528" y="365432"/>
                      </a:cubicBezTo>
                      <a:cubicBezTo>
                        <a:pt x="570815" y="365905"/>
                        <a:pt x="563528" y="363728"/>
                        <a:pt x="556335" y="361268"/>
                      </a:cubicBezTo>
                      <a:cubicBezTo>
                        <a:pt x="553402" y="360558"/>
                        <a:pt x="550657" y="360274"/>
                        <a:pt x="548007" y="360180"/>
                      </a:cubicBezTo>
                      <a:cubicBezTo>
                        <a:pt x="549900" y="361079"/>
                        <a:pt x="551698" y="362309"/>
                        <a:pt x="553496" y="364060"/>
                      </a:cubicBezTo>
                      <a:cubicBezTo>
                        <a:pt x="537029" y="361031"/>
                        <a:pt x="525956" y="368697"/>
                        <a:pt x="519474" y="382798"/>
                      </a:cubicBezTo>
                      <a:cubicBezTo>
                        <a:pt x="482659" y="463194"/>
                        <a:pt x="186912" y="775787"/>
                        <a:pt x="0" y="917745"/>
                      </a:cubicBezTo>
                      <a:cubicBezTo>
                        <a:pt x="234232" y="1086581"/>
                        <a:pt x="505088" y="1078868"/>
                        <a:pt x="670707" y="1191489"/>
                      </a:cubicBezTo>
                      <a:cubicBezTo>
                        <a:pt x="676385" y="1195322"/>
                        <a:pt x="718405" y="1100825"/>
                        <a:pt x="724604" y="1107118"/>
                      </a:cubicBezTo>
                      <a:cubicBezTo>
                        <a:pt x="763122" y="1093017"/>
                        <a:pt x="797097" y="1070351"/>
                        <a:pt x="830316" y="1047354"/>
                      </a:cubicBezTo>
                      <a:cubicBezTo>
                        <a:pt x="899828" y="999277"/>
                        <a:pt x="963141" y="943203"/>
                        <a:pt x="1027070" y="888076"/>
                      </a:cubicBezTo>
                      <a:cubicBezTo>
                        <a:pt x="1088822" y="834794"/>
                        <a:pt x="1147262" y="777538"/>
                        <a:pt x="1213746" y="729792"/>
                      </a:cubicBezTo>
                      <a:cubicBezTo>
                        <a:pt x="1229077" y="712805"/>
                        <a:pt x="1237169" y="726575"/>
                        <a:pt x="1251980" y="725723"/>
                      </a:cubicBezTo>
                      <a:cubicBezTo>
                        <a:pt x="1257989" y="725392"/>
                        <a:pt x="1250607" y="736843"/>
                        <a:pt x="1251270" y="742427"/>
                      </a:cubicBezTo>
                      <a:cubicBezTo>
                        <a:pt x="1269725" y="765992"/>
                        <a:pt x="1289741" y="788516"/>
                        <a:pt x="1306160" y="813406"/>
                      </a:cubicBezTo>
                      <a:cubicBezTo>
                        <a:pt x="1321918" y="837255"/>
                        <a:pt x="1339331" y="846861"/>
                        <a:pt x="1365783" y="831955"/>
                      </a:cubicBezTo>
                      <a:cubicBezTo>
                        <a:pt x="1366115" y="831766"/>
                        <a:pt x="1366730" y="831955"/>
                        <a:pt x="1367155" y="832002"/>
                      </a:cubicBezTo>
                      <a:cubicBezTo>
                        <a:pt x="1370042" y="833943"/>
                        <a:pt x="1373260" y="834605"/>
                        <a:pt x="1376619" y="833659"/>
                      </a:cubicBezTo>
                      <a:cubicBezTo>
                        <a:pt x="1391998" y="829353"/>
                        <a:pt x="1407992" y="827838"/>
                        <a:pt x="1423276" y="822539"/>
                      </a:cubicBezTo>
                      <a:cubicBezTo>
                        <a:pt x="1466432" y="807491"/>
                        <a:pt x="1509966" y="793674"/>
                        <a:pt x="1554446" y="782885"/>
                      </a:cubicBezTo>
                      <a:cubicBezTo>
                        <a:pt x="1566513" y="779951"/>
                        <a:pt x="1578910" y="776118"/>
                        <a:pt x="1589084" y="768026"/>
                      </a:cubicBezTo>
                      <a:cubicBezTo>
                        <a:pt x="1596513" y="759840"/>
                        <a:pt x="1607113" y="759367"/>
                        <a:pt x="1616813" y="757427"/>
                      </a:cubicBezTo>
                      <a:cubicBezTo>
                        <a:pt x="1628028" y="755014"/>
                        <a:pt x="1630820" y="750518"/>
                        <a:pt x="1626277" y="739540"/>
                      </a:cubicBezTo>
                      <a:close/>
                    </a:path>
                  </a:pathLst>
                </a:custGeom>
                <a:solidFill>
                  <a:schemeClr val="accent1"/>
                </a:solidFill>
                <a:ln w="4729"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7A042851-2575-4554-BAB1-0970A756D623}"/>
                    </a:ext>
                  </a:extLst>
                </p:cNvPr>
                <p:cNvSpPr/>
                <p:nvPr/>
              </p:nvSpPr>
              <p:spPr>
                <a:xfrm rot="20732884">
                  <a:off x="1461633" y="3125058"/>
                  <a:ext cx="1102879" cy="894188"/>
                </a:xfrm>
                <a:custGeom>
                  <a:avLst/>
                  <a:gdLst>
                    <a:gd name="connsiteX0" fmla="*/ 761224 w 913018"/>
                    <a:gd name="connsiteY0" fmla="*/ 739504 h 740253"/>
                    <a:gd name="connsiteX1" fmla="*/ 25121 w 913018"/>
                    <a:gd name="connsiteY1" fmla="*/ 577955 h 740253"/>
                    <a:gd name="connsiteX2" fmla="*/ 752 w 913018"/>
                    <a:gd name="connsiteY2" fmla="*/ 539863 h 740253"/>
                    <a:gd name="connsiteX3" fmla="*/ 113703 w 913018"/>
                    <a:gd name="connsiteY3" fmla="*/ 25121 h 740253"/>
                    <a:gd name="connsiteX4" fmla="*/ 151795 w 913018"/>
                    <a:gd name="connsiteY4" fmla="*/ 752 h 740253"/>
                    <a:gd name="connsiteX5" fmla="*/ 887898 w 913018"/>
                    <a:gd name="connsiteY5" fmla="*/ 162300 h 740253"/>
                    <a:gd name="connsiteX6" fmla="*/ 912267 w 913018"/>
                    <a:gd name="connsiteY6" fmla="*/ 200393 h 740253"/>
                    <a:gd name="connsiteX7" fmla="*/ 799316 w 913018"/>
                    <a:gd name="connsiteY7" fmla="*/ 715134 h 740253"/>
                    <a:gd name="connsiteX8" fmla="*/ 761224 w 913018"/>
                    <a:gd name="connsiteY8" fmla="*/ 739504 h 74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018" h="740253">
                      <a:moveTo>
                        <a:pt x="761224" y="739504"/>
                      </a:moveTo>
                      <a:lnTo>
                        <a:pt x="25121" y="577955"/>
                      </a:lnTo>
                      <a:cubicBezTo>
                        <a:pt x="7849" y="574170"/>
                        <a:pt x="-3034" y="557087"/>
                        <a:pt x="752" y="539863"/>
                      </a:cubicBezTo>
                      <a:lnTo>
                        <a:pt x="113703" y="25121"/>
                      </a:lnTo>
                      <a:cubicBezTo>
                        <a:pt x="117489" y="7849"/>
                        <a:pt x="134571" y="-3034"/>
                        <a:pt x="151795" y="752"/>
                      </a:cubicBezTo>
                      <a:lnTo>
                        <a:pt x="887898" y="162300"/>
                      </a:lnTo>
                      <a:cubicBezTo>
                        <a:pt x="905169" y="166086"/>
                        <a:pt x="916053" y="183168"/>
                        <a:pt x="912267" y="200393"/>
                      </a:cubicBezTo>
                      <a:lnTo>
                        <a:pt x="799316" y="715134"/>
                      </a:lnTo>
                      <a:cubicBezTo>
                        <a:pt x="795530" y="732359"/>
                        <a:pt x="778495" y="743289"/>
                        <a:pt x="761224" y="739504"/>
                      </a:cubicBezTo>
                      <a:close/>
                    </a:path>
                  </a:pathLst>
                </a:custGeom>
                <a:solidFill>
                  <a:srgbClr val="868880"/>
                </a:solidFill>
                <a:ln w="4729"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0FF4258A-1A59-4A00-9ED2-3D629C438BE5}"/>
                    </a:ext>
                  </a:extLst>
                </p:cNvPr>
                <p:cNvSpPr/>
                <p:nvPr/>
              </p:nvSpPr>
              <p:spPr>
                <a:xfrm rot="20732884">
                  <a:off x="1501422" y="3167863"/>
                  <a:ext cx="1023427" cy="812734"/>
                </a:xfrm>
                <a:custGeom>
                  <a:avLst/>
                  <a:gdLst>
                    <a:gd name="connsiteX0" fmla="*/ 707658 w 847244"/>
                    <a:gd name="connsiteY0" fmla="*/ 672073 h 672822"/>
                    <a:gd name="connsiteX1" fmla="*/ 25121 w 847244"/>
                    <a:gd name="connsiteY1" fmla="*/ 522307 h 672822"/>
                    <a:gd name="connsiteX2" fmla="*/ 752 w 847244"/>
                    <a:gd name="connsiteY2" fmla="*/ 484215 h 672822"/>
                    <a:gd name="connsiteX3" fmla="*/ 101495 w 847244"/>
                    <a:gd name="connsiteY3" fmla="*/ 25121 h 672822"/>
                    <a:gd name="connsiteX4" fmla="*/ 139587 w 847244"/>
                    <a:gd name="connsiteY4" fmla="*/ 752 h 672822"/>
                    <a:gd name="connsiteX5" fmla="*/ 822124 w 847244"/>
                    <a:gd name="connsiteY5" fmla="*/ 150518 h 672822"/>
                    <a:gd name="connsiteX6" fmla="*/ 846493 w 847244"/>
                    <a:gd name="connsiteY6" fmla="*/ 188610 h 672822"/>
                    <a:gd name="connsiteX7" fmla="*/ 745750 w 847244"/>
                    <a:gd name="connsiteY7" fmla="*/ 647704 h 672822"/>
                    <a:gd name="connsiteX8" fmla="*/ 707658 w 847244"/>
                    <a:gd name="connsiteY8" fmla="*/ 672073 h 6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244" h="672822">
                      <a:moveTo>
                        <a:pt x="707658" y="672073"/>
                      </a:moveTo>
                      <a:lnTo>
                        <a:pt x="25121" y="522307"/>
                      </a:lnTo>
                      <a:cubicBezTo>
                        <a:pt x="7849" y="518522"/>
                        <a:pt x="-3034" y="501439"/>
                        <a:pt x="752" y="484215"/>
                      </a:cubicBezTo>
                      <a:lnTo>
                        <a:pt x="101495" y="25121"/>
                      </a:lnTo>
                      <a:cubicBezTo>
                        <a:pt x="105280" y="7849"/>
                        <a:pt x="122363" y="-3034"/>
                        <a:pt x="139587" y="752"/>
                      </a:cubicBezTo>
                      <a:lnTo>
                        <a:pt x="822124" y="150518"/>
                      </a:lnTo>
                      <a:cubicBezTo>
                        <a:pt x="839395" y="154303"/>
                        <a:pt x="850279" y="171386"/>
                        <a:pt x="846493" y="188610"/>
                      </a:cubicBezTo>
                      <a:lnTo>
                        <a:pt x="745750" y="647704"/>
                      </a:lnTo>
                      <a:cubicBezTo>
                        <a:pt x="741964" y="664928"/>
                        <a:pt x="724929" y="675859"/>
                        <a:pt x="707658" y="672073"/>
                      </a:cubicBezTo>
                      <a:close/>
                    </a:path>
                  </a:pathLst>
                </a:custGeom>
                <a:solidFill>
                  <a:srgbClr val="FFFFFF"/>
                </a:solidFill>
                <a:ln w="4729"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6F67878B-3037-4208-BEB4-7E5ED9BC8CC5}"/>
                    </a:ext>
                  </a:extLst>
                </p:cNvPr>
                <p:cNvSpPr/>
                <p:nvPr/>
              </p:nvSpPr>
              <p:spPr>
                <a:xfrm rot="20732884">
                  <a:off x="4218129" y="2262110"/>
                  <a:ext cx="1093498" cy="752595"/>
                </a:xfrm>
                <a:custGeom>
                  <a:avLst/>
                  <a:gdLst>
                    <a:gd name="connsiteX0" fmla="*/ 50763 w 905252"/>
                    <a:gd name="connsiteY0" fmla="*/ 301394 h 623036"/>
                    <a:gd name="connsiteX1" fmla="*/ 79107 w 905252"/>
                    <a:gd name="connsiteY1" fmla="*/ 238554 h 623036"/>
                    <a:gd name="connsiteX2" fmla="*/ 107120 w 905252"/>
                    <a:gd name="connsiteY2" fmla="*/ 168994 h 623036"/>
                    <a:gd name="connsiteX3" fmla="*/ 157752 w 905252"/>
                    <a:gd name="connsiteY3" fmla="*/ 128678 h 623036"/>
                    <a:gd name="connsiteX4" fmla="*/ 310168 w 905252"/>
                    <a:gd name="connsiteY4" fmla="*/ 101564 h 623036"/>
                    <a:gd name="connsiteX5" fmla="*/ 416968 w 905252"/>
                    <a:gd name="connsiteY5" fmla="*/ 81406 h 623036"/>
                    <a:gd name="connsiteX6" fmla="*/ 586183 w 905252"/>
                    <a:gd name="connsiteY6" fmla="*/ 50175 h 623036"/>
                    <a:gd name="connsiteX7" fmla="*/ 694213 w 905252"/>
                    <a:gd name="connsiteY7" fmla="*/ 29733 h 623036"/>
                    <a:gd name="connsiteX8" fmla="*/ 836267 w 905252"/>
                    <a:gd name="connsiteY8" fmla="*/ 5364 h 623036"/>
                    <a:gd name="connsiteX9" fmla="*/ 863475 w 905252"/>
                    <a:gd name="connsiteY9" fmla="*/ 1815 h 623036"/>
                    <a:gd name="connsiteX10" fmla="*/ 880274 w 905252"/>
                    <a:gd name="connsiteY10" fmla="*/ 29071 h 623036"/>
                    <a:gd name="connsiteX11" fmla="*/ 900243 w 905252"/>
                    <a:gd name="connsiteY11" fmla="*/ 67873 h 623036"/>
                    <a:gd name="connsiteX12" fmla="*/ 903839 w 905252"/>
                    <a:gd name="connsiteY12" fmla="*/ 97684 h 623036"/>
                    <a:gd name="connsiteX13" fmla="*/ 871472 w 905252"/>
                    <a:gd name="connsiteY13" fmla="*/ 269880 h 623036"/>
                    <a:gd name="connsiteX14" fmla="*/ 852213 w 905252"/>
                    <a:gd name="connsiteY14" fmla="*/ 381175 h 623036"/>
                    <a:gd name="connsiteX15" fmla="*/ 833144 w 905252"/>
                    <a:gd name="connsiteY15" fmla="*/ 485325 h 623036"/>
                    <a:gd name="connsiteX16" fmla="*/ 823017 w 905252"/>
                    <a:gd name="connsiteY16" fmla="*/ 494837 h 623036"/>
                    <a:gd name="connsiteX17" fmla="*/ 689340 w 905252"/>
                    <a:gd name="connsiteY17" fmla="*/ 516556 h 623036"/>
                    <a:gd name="connsiteX18" fmla="*/ 575205 w 905252"/>
                    <a:gd name="connsiteY18" fmla="*/ 535106 h 623036"/>
                    <a:gd name="connsiteX19" fmla="*/ 491828 w 905252"/>
                    <a:gd name="connsiteY19" fmla="*/ 549727 h 623036"/>
                    <a:gd name="connsiteX20" fmla="*/ 377551 w 905252"/>
                    <a:gd name="connsiteY20" fmla="*/ 568702 h 623036"/>
                    <a:gd name="connsiteX21" fmla="*/ 306808 w 905252"/>
                    <a:gd name="connsiteY21" fmla="*/ 581100 h 623036"/>
                    <a:gd name="connsiteX22" fmla="*/ 244063 w 905252"/>
                    <a:gd name="connsiteY22" fmla="*/ 590990 h 623036"/>
                    <a:gd name="connsiteX23" fmla="*/ 153777 w 905252"/>
                    <a:gd name="connsiteY23" fmla="*/ 606937 h 623036"/>
                    <a:gd name="connsiteX24" fmla="*/ 63302 w 905252"/>
                    <a:gd name="connsiteY24" fmla="*/ 622457 h 623036"/>
                    <a:gd name="connsiteX25" fmla="*/ 49012 w 905252"/>
                    <a:gd name="connsiteY25" fmla="*/ 618719 h 623036"/>
                    <a:gd name="connsiteX26" fmla="*/ 26298 w 905252"/>
                    <a:gd name="connsiteY26" fmla="*/ 584602 h 623036"/>
                    <a:gd name="connsiteX27" fmla="*/ 5194 w 905252"/>
                    <a:gd name="connsiteY27" fmla="*/ 571636 h 623036"/>
                    <a:gd name="connsiteX28" fmla="*/ 21093 w 905252"/>
                    <a:gd name="connsiteY28" fmla="*/ 564538 h 623036"/>
                    <a:gd name="connsiteX29" fmla="*/ 29516 w 905252"/>
                    <a:gd name="connsiteY29" fmla="*/ 547693 h 623036"/>
                    <a:gd name="connsiteX30" fmla="*/ 3585 w 905252"/>
                    <a:gd name="connsiteY30" fmla="*/ 501982 h 623036"/>
                    <a:gd name="connsiteX31" fmla="*/ 2024 w 905252"/>
                    <a:gd name="connsiteY31" fmla="*/ 478843 h 623036"/>
                    <a:gd name="connsiteX32" fmla="*/ 40494 w 905252"/>
                    <a:gd name="connsiteY32" fmla="*/ 390402 h 623036"/>
                    <a:gd name="connsiteX33" fmla="*/ 96710 w 905252"/>
                    <a:gd name="connsiteY33" fmla="*/ 331679 h 623036"/>
                    <a:gd name="connsiteX34" fmla="*/ 109959 w 905252"/>
                    <a:gd name="connsiteY34" fmla="*/ 318430 h 623036"/>
                    <a:gd name="connsiteX35" fmla="*/ 92072 w 905252"/>
                    <a:gd name="connsiteY35" fmla="*/ 306789 h 623036"/>
                    <a:gd name="connsiteX36" fmla="*/ 62498 w 905252"/>
                    <a:gd name="connsiteY36" fmla="*/ 304044 h 623036"/>
                    <a:gd name="connsiteX37" fmla="*/ 50763 w 905252"/>
                    <a:gd name="connsiteY37" fmla="*/ 301394 h 62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5252" h="623036">
                      <a:moveTo>
                        <a:pt x="50763" y="301394"/>
                      </a:moveTo>
                      <a:cubicBezTo>
                        <a:pt x="64438" y="282372"/>
                        <a:pt x="69880" y="259564"/>
                        <a:pt x="79107" y="238554"/>
                      </a:cubicBezTo>
                      <a:cubicBezTo>
                        <a:pt x="89186" y="215652"/>
                        <a:pt x="100353" y="192938"/>
                        <a:pt x="107120" y="168994"/>
                      </a:cubicBezTo>
                      <a:cubicBezTo>
                        <a:pt x="114739" y="141786"/>
                        <a:pt x="129786" y="132274"/>
                        <a:pt x="157752" y="128678"/>
                      </a:cubicBezTo>
                      <a:cubicBezTo>
                        <a:pt x="208857" y="122101"/>
                        <a:pt x="259394" y="110839"/>
                        <a:pt x="310168" y="101564"/>
                      </a:cubicBezTo>
                      <a:cubicBezTo>
                        <a:pt x="345800" y="95081"/>
                        <a:pt x="381384" y="88125"/>
                        <a:pt x="416968" y="81406"/>
                      </a:cubicBezTo>
                      <a:cubicBezTo>
                        <a:pt x="473326" y="70806"/>
                        <a:pt x="529873" y="60964"/>
                        <a:pt x="586183" y="50175"/>
                      </a:cubicBezTo>
                      <a:cubicBezTo>
                        <a:pt x="622146" y="43266"/>
                        <a:pt x="658251" y="36547"/>
                        <a:pt x="694213" y="29733"/>
                      </a:cubicBezTo>
                      <a:cubicBezTo>
                        <a:pt x="741344" y="20837"/>
                        <a:pt x="788332" y="10190"/>
                        <a:pt x="836267" y="5364"/>
                      </a:cubicBezTo>
                      <a:cubicBezTo>
                        <a:pt x="845494" y="4417"/>
                        <a:pt x="855005" y="-3485"/>
                        <a:pt x="863475" y="1815"/>
                      </a:cubicBezTo>
                      <a:cubicBezTo>
                        <a:pt x="872703" y="7588"/>
                        <a:pt x="875210" y="19607"/>
                        <a:pt x="880274" y="29071"/>
                      </a:cubicBezTo>
                      <a:cubicBezTo>
                        <a:pt x="887135" y="41894"/>
                        <a:pt x="892671" y="55475"/>
                        <a:pt x="900243" y="67873"/>
                      </a:cubicBezTo>
                      <a:cubicBezTo>
                        <a:pt x="906205" y="77715"/>
                        <a:pt x="906063" y="87652"/>
                        <a:pt x="903839" y="97684"/>
                      </a:cubicBezTo>
                      <a:cubicBezTo>
                        <a:pt x="891299" y="154751"/>
                        <a:pt x="882829" y="212576"/>
                        <a:pt x="871472" y="269880"/>
                      </a:cubicBezTo>
                      <a:cubicBezTo>
                        <a:pt x="864185" y="306694"/>
                        <a:pt x="858838" y="344171"/>
                        <a:pt x="852213" y="381175"/>
                      </a:cubicBezTo>
                      <a:cubicBezTo>
                        <a:pt x="845967" y="415908"/>
                        <a:pt x="840383" y="450782"/>
                        <a:pt x="833144" y="485325"/>
                      </a:cubicBezTo>
                      <a:cubicBezTo>
                        <a:pt x="831866" y="491477"/>
                        <a:pt x="829169" y="493843"/>
                        <a:pt x="823017" y="494837"/>
                      </a:cubicBezTo>
                      <a:cubicBezTo>
                        <a:pt x="778442" y="501887"/>
                        <a:pt x="733914" y="509364"/>
                        <a:pt x="689340" y="516556"/>
                      </a:cubicBezTo>
                      <a:cubicBezTo>
                        <a:pt x="651295" y="522708"/>
                        <a:pt x="612871" y="527251"/>
                        <a:pt x="575205" y="535106"/>
                      </a:cubicBezTo>
                      <a:cubicBezTo>
                        <a:pt x="547523" y="540879"/>
                        <a:pt x="519510" y="544096"/>
                        <a:pt x="491828" y="549727"/>
                      </a:cubicBezTo>
                      <a:cubicBezTo>
                        <a:pt x="454020" y="557393"/>
                        <a:pt x="415691" y="562456"/>
                        <a:pt x="377551" y="568702"/>
                      </a:cubicBezTo>
                      <a:cubicBezTo>
                        <a:pt x="353891" y="572583"/>
                        <a:pt x="329853" y="574949"/>
                        <a:pt x="306808" y="581100"/>
                      </a:cubicBezTo>
                      <a:cubicBezTo>
                        <a:pt x="286082" y="586637"/>
                        <a:pt x="264836" y="586400"/>
                        <a:pt x="244063" y="590990"/>
                      </a:cubicBezTo>
                      <a:cubicBezTo>
                        <a:pt x="214251" y="597567"/>
                        <a:pt x="183872" y="601731"/>
                        <a:pt x="153777" y="606937"/>
                      </a:cubicBezTo>
                      <a:cubicBezTo>
                        <a:pt x="123635" y="612142"/>
                        <a:pt x="93492" y="617441"/>
                        <a:pt x="63302" y="622457"/>
                      </a:cubicBezTo>
                      <a:cubicBezTo>
                        <a:pt x="58286" y="623309"/>
                        <a:pt x="52655" y="623972"/>
                        <a:pt x="49012" y="618719"/>
                      </a:cubicBezTo>
                      <a:cubicBezTo>
                        <a:pt x="41299" y="607410"/>
                        <a:pt x="32829" y="596526"/>
                        <a:pt x="26298" y="584602"/>
                      </a:cubicBezTo>
                      <a:cubicBezTo>
                        <a:pt x="21377" y="575564"/>
                        <a:pt x="15604" y="570501"/>
                        <a:pt x="5194" y="571636"/>
                      </a:cubicBezTo>
                      <a:cubicBezTo>
                        <a:pt x="7087" y="561746"/>
                        <a:pt x="15415" y="565579"/>
                        <a:pt x="21093" y="564538"/>
                      </a:cubicBezTo>
                      <a:cubicBezTo>
                        <a:pt x="33917" y="562267"/>
                        <a:pt x="35715" y="559286"/>
                        <a:pt x="29516" y="547693"/>
                      </a:cubicBezTo>
                      <a:cubicBezTo>
                        <a:pt x="21283" y="532219"/>
                        <a:pt x="11771" y="517503"/>
                        <a:pt x="3585" y="501982"/>
                      </a:cubicBezTo>
                      <a:cubicBezTo>
                        <a:pt x="-437" y="494316"/>
                        <a:pt x="-1242" y="486887"/>
                        <a:pt x="2024" y="478843"/>
                      </a:cubicBezTo>
                      <a:cubicBezTo>
                        <a:pt x="14137" y="449031"/>
                        <a:pt x="25163" y="418794"/>
                        <a:pt x="40494" y="390402"/>
                      </a:cubicBezTo>
                      <a:cubicBezTo>
                        <a:pt x="53886" y="365607"/>
                        <a:pt x="72246" y="345827"/>
                        <a:pt x="96710" y="331679"/>
                      </a:cubicBezTo>
                      <a:cubicBezTo>
                        <a:pt x="102246" y="328461"/>
                        <a:pt x="111000" y="325622"/>
                        <a:pt x="109959" y="318430"/>
                      </a:cubicBezTo>
                      <a:cubicBezTo>
                        <a:pt x="108776" y="310101"/>
                        <a:pt x="99265" y="308303"/>
                        <a:pt x="92072" y="306789"/>
                      </a:cubicBezTo>
                      <a:cubicBezTo>
                        <a:pt x="82419" y="304754"/>
                        <a:pt x="72577" y="302625"/>
                        <a:pt x="62498" y="304044"/>
                      </a:cubicBezTo>
                      <a:cubicBezTo>
                        <a:pt x="58381" y="304707"/>
                        <a:pt x="54028" y="305275"/>
                        <a:pt x="50763" y="301394"/>
                      </a:cubicBezTo>
                      <a:close/>
                    </a:path>
                  </a:pathLst>
                </a:custGeom>
                <a:solidFill>
                  <a:srgbClr val="FAE1B0"/>
                </a:solidFill>
                <a:ln w="4729"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0B9503CC-5CA5-4A5C-9060-0E3A48D8810A}"/>
                    </a:ext>
                  </a:extLst>
                </p:cNvPr>
                <p:cNvSpPr/>
                <p:nvPr/>
              </p:nvSpPr>
              <p:spPr>
                <a:xfrm rot="20732884">
                  <a:off x="3174875" y="2876946"/>
                  <a:ext cx="1284219" cy="551267"/>
                </a:xfrm>
                <a:custGeom>
                  <a:avLst/>
                  <a:gdLst>
                    <a:gd name="connsiteX0" fmla="*/ 995820 w 1063140"/>
                    <a:gd name="connsiteY0" fmla="*/ 1711 h 456366"/>
                    <a:gd name="connsiteX1" fmla="*/ 1054496 w 1063140"/>
                    <a:gd name="connsiteY1" fmla="*/ 9755 h 456366"/>
                    <a:gd name="connsiteX2" fmla="*/ 1055584 w 1063140"/>
                    <a:gd name="connsiteY2" fmla="*/ 28352 h 456366"/>
                    <a:gd name="connsiteX3" fmla="*/ 1021514 w 1063140"/>
                    <a:gd name="connsiteY3" fmla="*/ 51254 h 456366"/>
                    <a:gd name="connsiteX4" fmla="*/ 967617 w 1063140"/>
                    <a:gd name="connsiteY4" fmla="*/ 139694 h 456366"/>
                    <a:gd name="connsiteX5" fmla="*/ 954841 w 1063140"/>
                    <a:gd name="connsiteY5" fmla="*/ 170878 h 456366"/>
                    <a:gd name="connsiteX6" fmla="*/ 960803 w 1063140"/>
                    <a:gd name="connsiteY6" fmla="*/ 215879 h 456366"/>
                    <a:gd name="connsiteX7" fmla="*/ 981955 w 1063140"/>
                    <a:gd name="connsiteY7" fmla="*/ 252741 h 456366"/>
                    <a:gd name="connsiteX8" fmla="*/ 973627 w 1063140"/>
                    <a:gd name="connsiteY8" fmla="*/ 268593 h 456366"/>
                    <a:gd name="connsiteX9" fmla="*/ 950346 w 1063140"/>
                    <a:gd name="connsiteY9" fmla="*/ 272047 h 456366"/>
                    <a:gd name="connsiteX10" fmla="*/ 794144 w 1063140"/>
                    <a:gd name="connsiteY10" fmla="*/ 315534 h 456366"/>
                    <a:gd name="connsiteX11" fmla="*/ 677076 w 1063140"/>
                    <a:gd name="connsiteY11" fmla="*/ 361765 h 456366"/>
                    <a:gd name="connsiteX12" fmla="*/ 452828 w 1063140"/>
                    <a:gd name="connsiteY12" fmla="*/ 438139 h 456366"/>
                    <a:gd name="connsiteX13" fmla="*/ 333063 w 1063140"/>
                    <a:gd name="connsiteY13" fmla="*/ 456309 h 456366"/>
                    <a:gd name="connsiteX14" fmla="*/ 177003 w 1063140"/>
                    <a:gd name="connsiteY14" fmla="*/ 405677 h 456366"/>
                    <a:gd name="connsiteX15" fmla="*/ 78058 w 1063140"/>
                    <a:gd name="connsiteY15" fmla="*/ 309430 h 456366"/>
                    <a:gd name="connsiteX16" fmla="*/ 6463 w 1063140"/>
                    <a:gd name="connsiteY16" fmla="*/ 219948 h 456366"/>
                    <a:gd name="connsiteX17" fmla="*/ 75 w 1063140"/>
                    <a:gd name="connsiteY17" fmla="*/ 201825 h 456366"/>
                    <a:gd name="connsiteX18" fmla="*/ 109998 w 1063140"/>
                    <a:gd name="connsiteY18" fmla="*/ 169506 h 456366"/>
                    <a:gd name="connsiteX19" fmla="*/ 183438 w 1063140"/>
                    <a:gd name="connsiteY19" fmla="*/ 148922 h 456366"/>
                    <a:gd name="connsiteX20" fmla="*/ 221956 w 1063140"/>
                    <a:gd name="connsiteY20" fmla="*/ 137849 h 456366"/>
                    <a:gd name="connsiteX21" fmla="*/ 245001 w 1063140"/>
                    <a:gd name="connsiteY21" fmla="*/ 148023 h 456366"/>
                    <a:gd name="connsiteX22" fmla="*/ 284797 w 1063140"/>
                    <a:gd name="connsiteY22" fmla="*/ 192266 h 456366"/>
                    <a:gd name="connsiteX23" fmla="*/ 326012 w 1063140"/>
                    <a:gd name="connsiteY23" fmla="*/ 206415 h 456366"/>
                    <a:gd name="connsiteX24" fmla="*/ 389373 w 1063140"/>
                    <a:gd name="connsiteY24" fmla="*/ 200973 h 456366"/>
                    <a:gd name="connsiteX25" fmla="*/ 516189 w 1063140"/>
                    <a:gd name="connsiteY25" fmla="*/ 190705 h 456366"/>
                    <a:gd name="connsiteX26" fmla="*/ 602216 w 1063140"/>
                    <a:gd name="connsiteY26" fmla="*/ 184080 h 456366"/>
                    <a:gd name="connsiteX27" fmla="*/ 704805 w 1063140"/>
                    <a:gd name="connsiteY27" fmla="*/ 173764 h 456366"/>
                    <a:gd name="connsiteX28" fmla="*/ 799870 w 1063140"/>
                    <a:gd name="connsiteY28" fmla="*/ 160657 h 456366"/>
                    <a:gd name="connsiteX29" fmla="*/ 879840 w 1063140"/>
                    <a:gd name="connsiteY29" fmla="*/ 131555 h 456366"/>
                    <a:gd name="connsiteX30" fmla="*/ 904209 w 1063140"/>
                    <a:gd name="connsiteY30" fmla="*/ 97343 h 456366"/>
                    <a:gd name="connsiteX31" fmla="*/ 956024 w 1063140"/>
                    <a:gd name="connsiteY31" fmla="*/ 20307 h 456366"/>
                    <a:gd name="connsiteX32" fmla="*/ 995820 w 1063140"/>
                    <a:gd name="connsiteY32" fmla="*/ 1711 h 4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3140" h="456366">
                      <a:moveTo>
                        <a:pt x="995820" y="1711"/>
                      </a:moveTo>
                      <a:cubicBezTo>
                        <a:pt x="1016167" y="-1412"/>
                        <a:pt x="1036041" y="-1081"/>
                        <a:pt x="1054496" y="9755"/>
                      </a:cubicBezTo>
                      <a:cubicBezTo>
                        <a:pt x="1065663" y="16332"/>
                        <a:pt x="1065995" y="20449"/>
                        <a:pt x="1055584" y="28352"/>
                      </a:cubicBezTo>
                      <a:cubicBezTo>
                        <a:pt x="1044654" y="36585"/>
                        <a:pt x="1031972" y="41980"/>
                        <a:pt x="1021514" y="51254"/>
                      </a:cubicBezTo>
                      <a:cubicBezTo>
                        <a:pt x="994400" y="75293"/>
                        <a:pt x="980914" y="107375"/>
                        <a:pt x="967617" y="139694"/>
                      </a:cubicBezTo>
                      <a:cubicBezTo>
                        <a:pt x="963359" y="150105"/>
                        <a:pt x="960614" y="161414"/>
                        <a:pt x="954841" y="170878"/>
                      </a:cubicBezTo>
                      <a:cubicBezTo>
                        <a:pt x="944194" y="188197"/>
                        <a:pt x="951718" y="201636"/>
                        <a:pt x="960803" y="215879"/>
                      </a:cubicBezTo>
                      <a:cubicBezTo>
                        <a:pt x="968422" y="227803"/>
                        <a:pt x="974857" y="240438"/>
                        <a:pt x="981955" y="252741"/>
                      </a:cubicBezTo>
                      <a:cubicBezTo>
                        <a:pt x="987586" y="262536"/>
                        <a:pt x="982428" y="266227"/>
                        <a:pt x="973627" y="268593"/>
                      </a:cubicBezTo>
                      <a:cubicBezTo>
                        <a:pt x="965961" y="270628"/>
                        <a:pt x="957396" y="266132"/>
                        <a:pt x="950346" y="272047"/>
                      </a:cubicBezTo>
                      <a:cubicBezTo>
                        <a:pt x="896827" y="281322"/>
                        <a:pt x="845107" y="297316"/>
                        <a:pt x="794144" y="315534"/>
                      </a:cubicBezTo>
                      <a:cubicBezTo>
                        <a:pt x="754679" y="329635"/>
                        <a:pt x="716019" y="346149"/>
                        <a:pt x="677076" y="361765"/>
                      </a:cubicBezTo>
                      <a:cubicBezTo>
                        <a:pt x="603683" y="391292"/>
                        <a:pt x="529439" y="418312"/>
                        <a:pt x="452828" y="438139"/>
                      </a:cubicBezTo>
                      <a:cubicBezTo>
                        <a:pt x="413553" y="448312"/>
                        <a:pt x="373615" y="457161"/>
                        <a:pt x="333063" y="456309"/>
                      </a:cubicBezTo>
                      <a:cubicBezTo>
                        <a:pt x="276468" y="455079"/>
                        <a:pt x="223896" y="439653"/>
                        <a:pt x="177003" y="405677"/>
                      </a:cubicBezTo>
                      <a:cubicBezTo>
                        <a:pt x="139147" y="378279"/>
                        <a:pt x="108721" y="343973"/>
                        <a:pt x="78058" y="309430"/>
                      </a:cubicBezTo>
                      <a:cubicBezTo>
                        <a:pt x="52647" y="280754"/>
                        <a:pt x="29792" y="250185"/>
                        <a:pt x="6463" y="219948"/>
                      </a:cubicBezTo>
                      <a:cubicBezTo>
                        <a:pt x="2205" y="214412"/>
                        <a:pt x="-493" y="208781"/>
                        <a:pt x="75" y="201825"/>
                      </a:cubicBezTo>
                      <a:cubicBezTo>
                        <a:pt x="37221" y="192787"/>
                        <a:pt x="73278" y="179869"/>
                        <a:pt x="109998" y="169506"/>
                      </a:cubicBezTo>
                      <a:cubicBezTo>
                        <a:pt x="134368" y="162597"/>
                        <a:pt x="157791" y="151950"/>
                        <a:pt x="183438" y="148922"/>
                      </a:cubicBezTo>
                      <a:cubicBezTo>
                        <a:pt x="196593" y="147407"/>
                        <a:pt x="207950" y="137612"/>
                        <a:pt x="221956" y="137849"/>
                      </a:cubicBezTo>
                      <a:cubicBezTo>
                        <a:pt x="231468" y="137139"/>
                        <a:pt x="238282" y="140404"/>
                        <a:pt x="245001" y="148023"/>
                      </a:cubicBezTo>
                      <a:cubicBezTo>
                        <a:pt x="258061" y="162928"/>
                        <a:pt x="273487" y="175799"/>
                        <a:pt x="284797" y="192266"/>
                      </a:cubicBezTo>
                      <a:cubicBezTo>
                        <a:pt x="295112" y="207361"/>
                        <a:pt x="309923" y="208024"/>
                        <a:pt x="326012" y="206415"/>
                      </a:cubicBezTo>
                      <a:cubicBezTo>
                        <a:pt x="347117" y="204286"/>
                        <a:pt x="368268" y="202913"/>
                        <a:pt x="389373" y="200973"/>
                      </a:cubicBezTo>
                      <a:cubicBezTo>
                        <a:pt x="431582" y="197093"/>
                        <a:pt x="473980" y="195011"/>
                        <a:pt x="516189" y="190705"/>
                      </a:cubicBezTo>
                      <a:cubicBezTo>
                        <a:pt x="544723" y="187771"/>
                        <a:pt x="573540" y="186351"/>
                        <a:pt x="602216" y="184080"/>
                      </a:cubicBezTo>
                      <a:cubicBezTo>
                        <a:pt x="636475" y="181383"/>
                        <a:pt x="670593" y="177171"/>
                        <a:pt x="704805" y="173764"/>
                      </a:cubicBezTo>
                      <a:cubicBezTo>
                        <a:pt x="736698" y="170594"/>
                        <a:pt x="768544" y="166761"/>
                        <a:pt x="799870" y="160657"/>
                      </a:cubicBezTo>
                      <a:cubicBezTo>
                        <a:pt x="827788" y="155263"/>
                        <a:pt x="856180" y="149773"/>
                        <a:pt x="879840" y="131555"/>
                      </a:cubicBezTo>
                      <a:cubicBezTo>
                        <a:pt x="891622" y="122470"/>
                        <a:pt x="897868" y="109978"/>
                        <a:pt x="904209" y="97343"/>
                      </a:cubicBezTo>
                      <a:cubicBezTo>
                        <a:pt x="918263" y="69472"/>
                        <a:pt x="931938" y="41317"/>
                        <a:pt x="956024" y="20307"/>
                      </a:cubicBezTo>
                      <a:cubicBezTo>
                        <a:pt x="967381" y="10276"/>
                        <a:pt x="979069" y="480"/>
                        <a:pt x="995820" y="1711"/>
                      </a:cubicBezTo>
                      <a:close/>
                    </a:path>
                  </a:pathLst>
                </a:custGeom>
                <a:solidFill>
                  <a:srgbClr val="FCCD9D"/>
                </a:solidFill>
                <a:ln w="4729"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2F2B7700-E714-46D7-AB4F-C4EA80868DEC}"/>
                    </a:ext>
                  </a:extLst>
                </p:cNvPr>
                <p:cNvSpPr/>
                <p:nvPr/>
              </p:nvSpPr>
              <p:spPr>
                <a:xfrm rot="20732884">
                  <a:off x="2884694" y="2019959"/>
                  <a:ext cx="631651" cy="693606"/>
                </a:xfrm>
                <a:custGeom>
                  <a:avLst/>
                  <a:gdLst>
                    <a:gd name="connsiteX0" fmla="*/ 130554 w 522912"/>
                    <a:gd name="connsiteY0" fmla="*/ 550308 h 574202"/>
                    <a:gd name="connsiteX1" fmla="*/ 82525 w 522912"/>
                    <a:gd name="connsiteY1" fmla="*/ 572406 h 574202"/>
                    <a:gd name="connsiteX2" fmla="*/ 67430 w 522912"/>
                    <a:gd name="connsiteY2" fmla="*/ 560481 h 574202"/>
                    <a:gd name="connsiteX3" fmla="*/ 66342 w 522912"/>
                    <a:gd name="connsiteY3" fmla="*/ 389942 h 574202"/>
                    <a:gd name="connsiteX4" fmla="*/ 47793 w 522912"/>
                    <a:gd name="connsiteY4" fmla="*/ 293552 h 574202"/>
                    <a:gd name="connsiteX5" fmla="*/ 0 w 522912"/>
                    <a:gd name="connsiteY5" fmla="*/ 209229 h 574202"/>
                    <a:gd name="connsiteX6" fmla="*/ 13439 w 522912"/>
                    <a:gd name="connsiteY6" fmla="*/ 196074 h 574202"/>
                    <a:gd name="connsiteX7" fmla="*/ 54749 w 522912"/>
                    <a:gd name="connsiteY7" fmla="*/ 187604 h 574202"/>
                    <a:gd name="connsiteX8" fmla="*/ 85885 w 522912"/>
                    <a:gd name="connsiteY8" fmla="*/ 187367 h 574202"/>
                    <a:gd name="connsiteX9" fmla="*/ 151280 w 522912"/>
                    <a:gd name="connsiteY9" fmla="*/ 119747 h 574202"/>
                    <a:gd name="connsiteX10" fmla="*/ 158804 w 522912"/>
                    <a:gd name="connsiteY10" fmla="*/ 76071 h 574202"/>
                    <a:gd name="connsiteX11" fmla="*/ 165192 w 522912"/>
                    <a:gd name="connsiteY11" fmla="*/ 70819 h 574202"/>
                    <a:gd name="connsiteX12" fmla="*/ 255147 w 522912"/>
                    <a:gd name="connsiteY12" fmla="*/ 50519 h 574202"/>
                    <a:gd name="connsiteX13" fmla="*/ 298444 w 522912"/>
                    <a:gd name="connsiteY13" fmla="*/ 108533 h 574202"/>
                    <a:gd name="connsiteX14" fmla="*/ 302608 w 522912"/>
                    <a:gd name="connsiteY14" fmla="*/ 135079 h 574202"/>
                    <a:gd name="connsiteX15" fmla="*/ 312214 w 522912"/>
                    <a:gd name="connsiteY15" fmla="*/ 145489 h 574202"/>
                    <a:gd name="connsiteX16" fmla="*/ 323666 w 522912"/>
                    <a:gd name="connsiteY16" fmla="*/ 136735 h 574202"/>
                    <a:gd name="connsiteX17" fmla="*/ 327640 w 522912"/>
                    <a:gd name="connsiteY17" fmla="*/ 113170 h 574202"/>
                    <a:gd name="connsiteX18" fmla="*/ 327782 w 522912"/>
                    <a:gd name="connsiteY18" fmla="*/ 53784 h 574202"/>
                    <a:gd name="connsiteX19" fmla="*/ 330148 w 522912"/>
                    <a:gd name="connsiteY19" fmla="*/ 31449 h 574202"/>
                    <a:gd name="connsiteX20" fmla="*/ 341126 w 522912"/>
                    <a:gd name="connsiteY20" fmla="*/ 23452 h 574202"/>
                    <a:gd name="connsiteX21" fmla="*/ 420860 w 522912"/>
                    <a:gd name="connsiteY21" fmla="*/ 1590 h 574202"/>
                    <a:gd name="connsiteX22" fmla="*/ 477265 w 522912"/>
                    <a:gd name="connsiteY22" fmla="*/ 10629 h 574202"/>
                    <a:gd name="connsiteX23" fmla="*/ 483889 w 522912"/>
                    <a:gd name="connsiteY23" fmla="*/ 96466 h 574202"/>
                    <a:gd name="connsiteX24" fmla="*/ 498322 w 522912"/>
                    <a:gd name="connsiteY24" fmla="*/ 163944 h 574202"/>
                    <a:gd name="connsiteX25" fmla="*/ 521319 w 522912"/>
                    <a:gd name="connsiteY25" fmla="*/ 214055 h 574202"/>
                    <a:gd name="connsiteX26" fmla="*/ 501114 w 522912"/>
                    <a:gd name="connsiteY26" fmla="*/ 250349 h 574202"/>
                    <a:gd name="connsiteX27" fmla="*/ 475514 w 522912"/>
                    <a:gd name="connsiteY27" fmla="*/ 258630 h 574202"/>
                    <a:gd name="connsiteX28" fmla="*/ 463353 w 522912"/>
                    <a:gd name="connsiteY28" fmla="*/ 274056 h 574202"/>
                    <a:gd name="connsiteX29" fmla="*/ 444614 w 522912"/>
                    <a:gd name="connsiteY29" fmla="*/ 293978 h 574202"/>
                    <a:gd name="connsiteX30" fmla="*/ 437516 w 522912"/>
                    <a:gd name="connsiteY30" fmla="*/ 294356 h 574202"/>
                    <a:gd name="connsiteX31" fmla="*/ 425734 w 522912"/>
                    <a:gd name="connsiteY31" fmla="*/ 298757 h 574202"/>
                    <a:gd name="connsiteX32" fmla="*/ 436712 w 522912"/>
                    <a:gd name="connsiteY32" fmla="*/ 305760 h 574202"/>
                    <a:gd name="connsiteX33" fmla="*/ 443526 w 522912"/>
                    <a:gd name="connsiteY33" fmla="*/ 307606 h 574202"/>
                    <a:gd name="connsiteX34" fmla="*/ 469694 w 522912"/>
                    <a:gd name="connsiteY34" fmla="*/ 354026 h 574202"/>
                    <a:gd name="connsiteX35" fmla="*/ 463069 w 522912"/>
                    <a:gd name="connsiteY35" fmla="*/ 387150 h 574202"/>
                    <a:gd name="connsiteX36" fmla="*/ 425166 w 522912"/>
                    <a:gd name="connsiteY36" fmla="*/ 414027 h 574202"/>
                    <a:gd name="connsiteX37" fmla="*/ 337672 w 522912"/>
                    <a:gd name="connsiteY37" fmla="*/ 407734 h 574202"/>
                    <a:gd name="connsiteX38" fmla="*/ 227701 w 522912"/>
                    <a:gd name="connsiteY38" fmla="*/ 451978 h 574202"/>
                    <a:gd name="connsiteX39" fmla="*/ 150807 w 522912"/>
                    <a:gd name="connsiteY39" fmla="*/ 534598 h 574202"/>
                    <a:gd name="connsiteX40" fmla="*/ 130554 w 522912"/>
                    <a:gd name="connsiteY40" fmla="*/ 550308 h 57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2912" h="574202">
                      <a:moveTo>
                        <a:pt x="130554" y="550308"/>
                      </a:moveTo>
                      <a:cubicBezTo>
                        <a:pt x="114561" y="557689"/>
                        <a:pt x="98661" y="565261"/>
                        <a:pt x="82525" y="572406"/>
                      </a:cubicBezTo>
                      <a:cubicBezTo>
                        <a:pt x="72351" y="576901"/>
                        <a:pt x="67478" y="572974"/>
                        <a:pt x="67430" y="560481"/>
                      </a:cubicBezTo>
                      <a:cubicBezTo>
                        <a:pt x="67288" y="503603"/>
                        <a:pt x="69228" y="446631"/>
                        <a:pt x="66342" y="389942"/>
                      </a:cubicBezTo>
                      <a:cubicBezTo>
                        <a:pt x="64686" y="357528"/>
                        <a:pt x="59291" y="325067"/>
                        <a:pt x="47793" y="293552"/>
                      </a:cubicBezTo>
                      <a:cubicBezTo>
                        <a:pt x="36436" y="262321"/>
                        <a:pt x="18833" y="235680"/>
                        <a:pt x="0" y="209229"/>
                      </a:cubicBezTo>
                      <a:cubicBezTo>
                        <a:pt x="1041" y="201373"/>
                        <a:pt x="7477" y="198724"/>
                        <a:pt x="13439" y="196074"/>
                      </a:cubicBezTo>
                      <a:cubicBezTo>
                        <a:pt x="26546" y="190301"/>
                        <a:pt x="40458" y="187887"/>
                        <a:pt x="54749" y="187604"/>
                      </a:cubicBezTo>
                      <a:cubicBezTo>
                        <a:pt x="65112" y="187414"/>
                        <a:pt x="75522" y="187887"/>
                        <a:pt x="85885" y="187367"/>
                      </a:cubicBezTo>
                      <a:cubicBezTo>
                        <a:pt x="124450" y="185521"/>
                        <a:pt x="150760" y="158076"/>
                        <a:pt x="151280" y="119747"/>
                      </a:cubicBezTo>
                      <a:cubicBezTo>
                        <a:pt x="151470" y="104842"/>
                        <a:pt x="148489" y="89274"/>
                        <a:pt x="158804" y="76071"/>
                      </a:cubicBezTo>
                      <a:cubicBezTo>
                        <a:pt x="160555" y="73847"/>
                        <a:pt x="162495" y="71150"/>
                        <a:pt x="165192" y="70819"/>
                      </a:cubicBezTo>
                      <a:cubicBezTo>
                        <a:pt x="195761" y="66702"/>
                        <a:pt x="223774" y="51181"/>
                        <a:pt x="255147" y="50519"/>
                      </a:cubicBezTo>
                      <a:cubicBezTo>
                        <a:pt x="282923" y="59888"/>
                        <a:pt x="292861" y="82649"/>
                        <a:pt x="298444" y="108533"/>
                      </a:cubicBezTo>
                      <a:cubicBezTo>
                        <a:pt x="300337" y="117287"/>
                        <a:pt x="300999" y="126277"/>
                        <a:pt x="302608" y="135079"/>
                      </a:cubicBezTo>
                      <a:cubicBezTo>
                        <a:pt x="303649" y="140710"/>
                        <a:pt x="305968" y="145063"/>
                        <a:pt x="312214" y="145489"/>
                      </a:cubicBezTo>
                      <a:cubicBezTo>
                        <a:pt x="318366" y="145915"/>
                        <a:pt x="321584" y="141798"/>
                        <a:pt x="323666" y="136735"/>
                      </a:cubicBezTo>
                      <a:cubicBezTo>
                        <a:pt x="326741" y="129211"/>
                        <a:pt x="327640" y="121214"/>
                        <a:pt x="327640" y="113170"/>
                      </a:cubicBezTo>
                      <a:cubicBezTo>
                        <a:pt x="327640" y="93390"/>
                        <a:pt x="328398" y="73563"/>
                        <a:pt x="327782" y="53784"/>
                      </a:cubicBezTo>
                      <a:cubicBezTo>
                        <a:pt x="327546" y="46307"/>
                        <a:pt x="327072" y="38642"/>
                        <a:pt x="330148" y="31449"/>
                      </a:cubicBezTo>
                      <a:cubicBezTo>
                        <a:pt x="332467" y="26954"/>
                        <a:pt x="336205" y="24162"/>
                        <a:pt x="341126" y="23452"/>
                      </a:cubicBezTo>
                      <a:cubicBezTo>
                        <a:pt x="368666" y="19714"/>
                        <a:pt x="393036" y="4903"/>
                        <a:pt x="420860" y="1590"/>
                      </a:cubicBezTo>
                      <a:cubicBezTo>
                        <a:pt x="440923" y="-775"/>
                        <a:pt x="459993" y="-2290"/>
                        <a:pt x="477265" y="10629"/>
                      </a:cubicBezTo>
                      <a:cubicBezTo>
                        <a:pt x="486066" y="38736"/>
                        <a:pt x="491603" y="66655"/>
                        <a:pt x="483889" y="96466"/>
                      </a:cubicBezTo>
                      <a:cubicBezTo>
                        <a:pt x="477643" y="120552"/>
                        <a:pt x="487675" y="142555"/>
                        <a:pt x="498322" y="163944"/>
                      </a:cubicBezTo>
                      <a:cubicBezTo>
                        <a:pt x="506508" y="180364"/>
                        <a:pt x="515877" y="196263"/>
                        <a:pt x="521319" y="214055"/>
                      </a:cubicBezTo>
                      <a:cubicBezTo>
                        <a:pt x="525814" y="228771"/>
                        <a:pt x="521319" y="246800"/>
                        <a:pt x="501114" y="250349"/>
                      </a:cubicBezTo>
                      <a:cubicBezTo>
                        <a:pt x="492360" y="251911"/>
                        <a:pt x="483889" y="255412"/>
                        <a:pt x="475514" y="258630"/>
                      </a:cubicBezTo>
                      <a:cubicBezTo>
                        <a:pt x="468605" y="261280"/>
                        <a:pt x="462028" y="265633"/>
                        <a:pt x="463353" y="274056"/>
                      </a:cubicBezTo>
                      <a:cubicBezTo>
                        <a:pt x="465766" y="289435"/>
                        <a:pt x="456207" y="292416"/>
                        <a:pt x="444614" y="293978"/>
                      </a:cubicBezTo>
                      <a:cubicBezTo>
                        <a:pt x="442295" y="294309"/>
                        <a:pt x="439882" y="294025"/>
                        <a:pt x="437516" y="294356"/>
                      </a:cubicBezTo>
                      <a:cubicBezTo>
                        <a:pt x="433163" y="295019"/>
                        <a:pt x="426160" y="292653"/>
                        <a:pt x="425734" y="298757"/>
                      </a:cubicBezTo>
                      <a:cubicBezTo>
                        <a:pt x="425355" y="304010"/>
                        <a:pt x="432358" y="304293"/>
                        <a:pt x="436712" y="305760"/>
                      </a:cubicBezTo>
                      <a:cubicBezTo>
                        <a:pt x="438936" y="306517"/>
                        <a:pt x="441302" y="306849"/>
                        <a:pt x="443526" y="307606"/>
                      </a:cubicBezTo>
                      <a:cubicBezTo>
                        <a:pt x="469694" y="317070"/>
                        <a:pt x="473763" y="325303"/>
                        <a:pt x="469694" y="354026"/>
                      </a:cubicBezTo>
                      <a:cubicBezTo>
                        <a:pt x="468085" y="365288"/>
                        <a:pt x="467138" y="376456"/>
                        <a:pt x="463069" y="387150"/>
                      </a:cubicBezTo>
                      <a:cubicBezTo>
                        <a:pt x="456775" y="403759"/>
                        <a:pt x="443053" y="413034"/>
                        <a:pt x="425166" y="414027"/>
                      </a:cubicBezTo>
                      <a:cubicBezTo>
                        <a:pt x="395733" y="415684"/>
                        <a:pt x="367058" y="408349"/>
                        <a:pt x="337672" y="407734"/>
                      </a:cubicBezTo>
                      <a:cubicBezTo>
                        <a:pt x="294091" y="406835"/>
                        <a:pt x="258459" y="423397"/>
                        <a:pt x="227701" y="451978"/>
                      </a:cubicBezTo>
                      <a:cubicBezTo>
                        <a:pt x="200114" y="477625"/>
                        <a:pt x="173048" y="504029"/>
                        <a:pt x="150807" y="534598"/>
                      </a:cubicBezTo>
                      <a:cubicBezTo>
                        <a:pt x="145129" y="542216"/>
                        <a:pt x="134719" y="541979"/>
                        <a:pt x="130554" y="550308"/>
                      </a:cubicBezTo>
                      <a:close/>
                    </a:path>
                  </a:pathLst>
                </a:custGeom>
                <a:solidFill>
                  <a:srgbClr val="FCCD9D"/>
                </a:solidFill>
                <a:ln w="4729"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6F888D78-D5D0-4226-A522-756F10125934}"/>
                    </a:ext>
                  </a:extLst>
                </p:cNvPr>
                <p:cNvSpPr/>
                <p:nvPr/>
              </p:nvSpPr>
              <p:spPr>
                <a:xfrm rot="20732884">
                  <a:off x="2738615" y="1743313"/>
                  <a:ext cx="782069" cy="440445"/>
                </a:xfrm>
                <a:custGeom>
                  <a:avLst/>
                  <a:gdLst>
                    <a:gd name="connsiteX0" fmla="*/ 291481 w 647436"/>
                    <a:gd name="connsiteY0" fmla="*/ 286696 h 364622"/>
                    <a:gd name="connsiteX1" fmla="*/ 204981 w 647436"/>
                    <a:gd name="connsiteY1" fmla="*/ 306380 h 364622"/>
                    <a:gd name="connsiteX2" fmla="*/ 197505 w 647436"/>
                    <a:gd name="connsiteY2" fmla="*/ 312390 h 364622"/>
                    <a:gd name="connsiteX3" fmla="*/ 136983 w 647436"/>
                    <a:gd name="connsiteY3" fmla="*/ 331129 h 364622"/>
                    <a:gd name="connsiteX4" fmla="*/ 48117 w 647436"/>
                    <a:gd name="connsiteY4" fmla="*/ 359000 h 364622"/>
                    <a:gd name="connsiteX5" fmla="*/ 21098 w 647436"/>
                    <a:gd name="connsiteY5" fmla="*/ 362975 h 364622"/>
                    <a:gd name="connsiteX6" fmla="*/ 798 w 647436"/>
                    <a:gd name="connsiteY6" fmla="*/ 278604 h 364622"/>
                    <a:gd name="connsiteX7" fmla="*/ 24173 w 647436"/>
                    <a:gd name="connsiteY7" fmla="*/ 143554 h 364622"/>
                    <a:gd name="connsiteX8" fmla="*/ 186337 w 647436"/>
                    <a:gd name="connsiteY8" fmla="*/ 6659 h 364622"/>
                    <a:gd name="connsiteX9" fmla="*/ 401878 w 647436"/>
                    <a:gd name="connsiteY9" fmla="*/ 64956 h 364622"/>
                    <a:gd name="connsiteX10" fmla="*/ 487053 w 647436"/>
                    <a:gd name="connsiteY10" fmla="*/ 161488 h 364622"/>
                    <a:gd name="connsiteX11" fmla="*/ 499451 w 647436"/>
                    <a:gd name="connsiteY11" fmla="*/ 169296 h 364622"/>
                    <a:gd name="connsiteX12" fmla="*/ 595320 w 647436"/>
                    <a:gd name="connsiteY12" fmla="*/ 186567 h 364622"/>
                    <a:gd name="connsiteX13" fmla="*/ 629579 w 647436"/>
                    <a:gd name="connsiteY13" fmla="*/ 202703 h 364622"/>
                    <a:gd name="connsiteX14" fmla="*/ 644059 w 647436"/>
                    <a:gd name="connsiteY14" fmla="*/ 246994 h 364622"/>
                    <a:gd name="connsiteX15" fmla="*/ 602560 w 647436"/>
                    <a:gd name="connsiteY15" fmla="*/ 262137 h 364622"/>
                    <a:gd name="connsiteX16" fmla="*/ 512984 w 647436"/>
                    <a:gd name="connsiteY16" fmla="*/ 243493 h 364622"/>
                    <a:gd name="connsiteX17" fmla="*/ 481895 w 647436"/>
                    <a:gd name="connsiteY17" fmla="*/ 236868 h 364622"/>
                    <a:gd name="connsiteX18" fmla="*/ 409591 w 647436"/>
                    <a:gd name="connsiteY18" fmla="*/ 252720 h 364622"/>
                    <a:gd name="connsiteX19" fmla="*/ 381625 w 647436"/>
                    <a:gd name="connsiteY19" fmla="*/ 260197 h 364622"/>
                    <a:gd name="connsiteX20" fmla="*/ 367997 w 647436"/>
                    <a:gd name="connsiteY20" fmla="*/ 265828 h 364622"/>
                    <a:gd name="connsiteX21" fmla="*/ 291481 w 647436"/>
                    <a:gd name="connsiteY21" fmla="*/ 286696 h 36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7436" h="364622">
                      <a:moveTo>
                        <a:pt x="291481" y="286696"/>
                      </a:moveTo>
                      <a:cubicBezTo>
                        <a:pt x="261812" y="289487"/>
                        <a:pt x="235029" y="305008"/>
                        <a:pt x="204981" y="306380"/>
                      </a:cubicBezTo>
                      <a:cubicBezTo>
                        <a:pt x="201006" y="306570"/>
                        <a:pt x="200107" y="310497"/>
                        <a:pt x="197505" y="312390"/>
                      </a:cubicBezTo>
                      <a:cubicBezTo>
                        <a:pt x="178151" y="321239"/>
                        <a:pt x="157425" y="325829"/>
                        <a:pt x="136983" y="331129"/>
                      </a:cubicBezTo>
                      <a:cubicBezTo>
                        <a:pt x="106888" y="338936"/>
                        <a:pt x="77550" y="349063"/>
                        <a:pt x="48117" y="359000"/>
                      </a:cubicBezTo>
                      <a:cubicBezTo>
                        <a:pt x="39552" y="361886"/>
                        <a:pt x="30893" y="367375"/>
                        <a:pt x="21098" y="362975"/>
                      </a:cubicBezTo>
                      <a:cubicBezTo>
                        <a:pt x="8700" y="336192"/>
                        <a:pt x="2596" y="307942"/>
                        <a:pt x="798" y="278604"/>
                      </a:cubicBezTo>
                      <a:cubicBezTo>
                        <a:pt x="-2136" y="231710"/>
                        <a:pt x="2454" y="186047"/>
                        <a:pt x="24173" y="143554"/>
                      </a:cubicBezTo>
                      <a:cubicBezTo>
                        <a:pt x="59048" y="75319"/>
                        <a:pt x="109112" y="23883"/>
                        <a:pt x="186337" y="6659"/>
                      </a:cubicBezTo>
                      <a:cubicBezTo>
                        <a:pt x="267727" y="-11465"/>
                        <a:pt x="340504" y="7226"/>
                        <a:pt x="401878" y="64956"/>
                      </a:cubicBezTo>
                      <a:cubicBezTo>
                        <a:pt x="433251" y="94484"/>
                        <a:pt x="461311" y="126992"/>
                        <a:pt x="487053" y="161488"/>
                      </a:cubicBezTo>
                      <a:cubicBezTo>
                        <a:pt x="490223" y="165747"/>
                        <a:pt x="493394" y="168539"/>
                        <a:pt x="499451" y="169296"/>
                      </a:cubicBezTo>
                      <a:cubicBezTo>
                        <a:pt x="531723" y="173318"/>
                        <a:pt x="564042" y="177198"/>
                        <a:pt x="595320" y="186567"/>
                      </a:cubicBezTo>
                      <a:cubicBezTo>
                        <a:pt x="607481" y="190211"/>
                        <a:pt x="619405" y="194470"/>
                        <a:pt x="629579" y="202703"/>
                      </a:cubicBezTo>
                      <a:cubicBezTo>
                        <a:pt x="646662" y="216568"/>
                        <a:pt x="651488" y="230764"/>
                        <a:pt x="644059" y="246994"/>
                      </a:cubicBezTo>
                      <a:cubicBezTo>
                        <a:pt x="639327" y="257310"/>
                        <a:pt x="618838" y="263746"/>
                        <a:pt x="602560" y="262137"/>
                      </a:cubicBezTo>
                      <a:cubicBezTo>
                        <a:pt x="571991" y="259061"/>
                        <a:pt x="542559" y="251064"/>
                        <a:pt x="512984" y="243493"/>
                      </a:cubicBezTo>
                      <a:cubicBezTo>
                        <a:pt x="501817" y="245244"/>
                        <a:pt x="492968" y="236442"/>
                        <a:pt x="481895" y="236868"/>
                      </a:cubicBezTo>
                      <a:cubicBezTo>
                        <a:pt x="456816" y="237862"/>
                        <a:pt x="432967" y="244155"/>
                        <a:pt x="409591" y="252720"/>
                      </a:cubicBezTo>
                      <a:cubicBezTo>
                        <a:pt x="400506" y="256032"/>
                        <a:pt x="391988" y="261380"/>
                        <a:pt x="381625" y="260197"/>
                      </a:cubicBezTo>
                      <a:cubicBezTo>
                        <a:pt x="376183" y="259581"/>
                        <a:pt x="371499" y="261427"/>
                        <a:pt x="367997" y="265828"/>
                      </a:cubicBezTo>
                      <a:cubicBezTo>
                        <a:pt x="343391" y="276285"/>
                        <a:pt x="317838" y="283005"/>
                        <a:pt x="291481" y="286696"/>
                      </a:cubicBezTo>
                      <a:close/>
                    </a:path>
                  </a:pathLst>
                </a:custGeom>
                <a:solidFill>
                  <a:schemeClr val="accent1"/>
                </a:solidFill>
                <a:ln w="4729"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682C37CC-9380-43DE-A157-D111E0FDA643}"/>
                    </a:ext>
                  </a:extLst>
                </p:cNvPr>
                <p:cNvSpPr/>
                <p:nvPr/>
              </p:nvSpPr>
              <p:spPr>
                <a:xfrm rot="20732884">
                  <a:off x="1988690" y="3142207"/>
                  <a:ext cx="597838" cy="812229"/>
                </a:xfrm>
                <a:custGeom>
                  <a:avLst/>
                  <a:gdLst>
                    <a:gd name="connsiteX0" fmla="*/ 0 w 494920"/>
                    <a:gd name="connsiteY0" fmla="*/ 597504 h 672404"/>
                    <a:gd name="connsiteX1" fmla="*/ 11499 w 494920"/>
                    <a:gd name="connsiteY1" fmla="*/ 566983 h 672404"/>
                    <a:gd name="connsiteX2" fmla="*/ 35016 w 494920"/>
                    <a:gd name="connsiteY2" fmla="*/ 567456 h 672404"/>
                    <a:gd name="connsiteX3" fmla="*/ 314580 w 494920"/>
                    <a:gd name="connsiteY3" fmla="*/ 626274 h 672404"/>
                    <a:gd name="connsiteX4" fmla="*/ 339281 w 494920"/>
                    <a:gd name="connsiteY4" fmla="*/ 610422 h 672404"/>
                    <a:gd name="connsiteX5" fmla="*/ 448778 w 494920"/>
                    <a:gd name="connsiteY5" fmla="*/ 139735 h 672404"/>
                    <a:gd name="connsiteX6" fmla="*/ 432548 w 494920"/>
                    <a:gd name="connsiteY6" fmla="*/ 114655 h 672404"/>
                    <a:gd name="connsiteX7" fmla="*/ 103819 w 494920"/>
                    <a:gd name="connsiteY7" fmla="*/ 41026 h 672404"/>
                    <a:gd name="connsiteX8" fmla="*/ 87352 w 494920"/>
                    <a:gd name="connsiteY8" fmla="*/ 32225 h 672404"/>
                    <a:gd name="connsiteX9" fmla="*/ 101974 w 494920"/>
                    <a:gd name="connsiteY9" fmla="*/ 0 h 672404"/>
                    <a:gd name="connsiteX10" fmla="*/ 224720 w 494920"/>
                    <a:gd name="connsiteY10" fmla="*/ 28392 h 672404"/>
                    <a:gd name="connsiteX11" fmla="*/ 415560 w 494920"/>
                    <a:gd name="connsiteY11" fmla="*/ 70506 h 672404"/>
                    <a:gd name="connsiteX12" fmla="*/ 483274 w 494920"/>
                    <a:gd name="connsiteY12" fmla="*/ 85459 h 672404"/>
                    <a:gd name="connsiteX13" fmla="*/ 494110 w 494920"/>
                    <a:gd name="connsiteY13" fmla="*/ 101074 h 672404"/>
                    <a:gd name="connsiteX14" fmla="*/ 388162 w 494920"/>
                    <a:gd name="connsiteY14" fmla="*/ 547534 h 672404"/>
                    <a:gd name="connsiteX15" fmla="*/ 381111 w 494920"/>
                    <a:gd name="connsiteY15" fmla="*/ 583592 h 672404"/>
                    <a:gd name="connsiteX16" fmla="*/ 361521 w 494920"/>
                    <a:gd name="connsiteY16" fmla="*/ 662663 h 672404"/>
                    <a:gd name="connsiteX17" fmla="*/ 347231 w 494920"/>
                    <a:gd name="connsiteY17" fmla="*/ 671559 h 672404"/>
                    <a:gd name="connsiteX18" fmla="*/ 318271 w 494920"/>
                    <a:gd name="connsiteY18" fmla="*/ 666022 h 672404"/>
                    <a:gd name="connsiteX19" fmla="*/ 168883 w 494920"/>
                    <a:gd name="connsiteY19" fmla="*/ 633561 h 672404"/>
                    <a:gd name="connsiteX20" fmla="*/ 0 w 494920"/>
                    <a:gd name="connsiteY20" fmla="*/ 597504 h 67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4920" h="672404">
                      <a:moveTo>
                        <a:pt x="0" y="597504"/>
                      </a:moveTo>
                      <a:cubicBezTo>
                        <a:pt x="3833" y="587330"/>
                        <a:pt x="7666" y="577156"/>
                        <a:pt x="11499" y="566983"/>
                      </a:cubicBezTo>
                      <a:cubicBezTo>
                        <a:pt x="19401" y="562534"/>
                        <a:pt x="27303" y="565894"/>
                        <a:pt x="35016" y="567456"/>
                      </a:cubicBezTo>
                      <a:cubicBezTo>
                        <a:pt x="128283" y="586620"/>
                        <a:pt x="221408" y="606778"/>
                        <a:pt x="314580" y="626274"/>
                      </a:cubicBezTo>
                      <a:cubicBezTo>
                        <a:pt x="334170" y="630391"/>
                        <a:pt x="334738" y="629917"/>
                        <a:pt x="339281" y="610422"/>
                      </a:cubicBezTo>
                      <a:cubicBezTo>
                        <a:pt x="375528" y="453463"/>
                        <a:pt x="412248" y="296599"/>
                        <a:pt x="448778" y="139735"/>
                      </a:cubicBezTo>
                      <a:cubicBezTo>
                        <a:pt x="453558" y="119245"/>
                        <a:pt x="453510" y="119245"/>
                        <a:pt x="432548" y="114655"/>
                      </a:cubicBezTo>
                      <a:cubicBezTo>
                        <a:pt x="322861" y="90522"/>
                        <a:pt x="213411" y="65443"/>
                        <a:pt x="103819" y="41026"/>
                      </a:cubicBezTo>
                      <a:cubicBezTo>
                        <a:pt x="97762" y="39701"/>
                        <a:pt x="90049" y="40316"/>
                        <a:pt x="87352" y="32225"/>
                      </a:cubicBezTo>
                      <a:cubicBezTo>
                        <a:pt x="92084" y="21436"/>
                        <a:pt x="93078" y="8896"/>
                        <a:pt x="101974" y="0"/>
                      </a:cubicBezTo>
                      <a:cubicBezTo>
                        <a:pt x="142290" y="11972"/>
                        <a:pt x="183836" y="18880"/>
                        <a:pt x="224720" y="28392"/>
                      </a:cubicBezTo>
                      <a:cubicBezTo>
                        <a:pt x="288176" y="43155"/>
                        <a:pt x="351963" y="56500"/>
                        <a:pt x="415560" y="70506"/>
                      </a:cubicBezTo>
                      <a:cubicBezTo>
                        <a:pt x="438131" y="75475"/>
                        <a:pt x="460608" y="81106"/>
                        <a:pt x="483274" y="85459"/>
                      </a:cubicBezTo>
                      <a:cubicBezTo>
                        <a:pt x="493211" y="87352"/>
                        <a:pt x="496666" y="90333"/>
                        <a:pt x="494110" y="101074"/>
                      </a:cubicBezTo>
                      <a:cubicBezTo>
                        <a:pt x="458526" y="249847"/>
                        <a:pt x="423226" y="398667"/>
                        <a:pt x="388162" y="547534"/>
                      </a:cubicBezTo>
                      <a:cubicBezTo>
                        <a:pt x="385370" y="559411"/>
                        <a:pt x="380969" y="571099"/>
                        <a:pt x="381111" y="583592"/>
                      </a:cubicBezTo>
                      <a:cubicBezTo>
                        <a:pt x="372168" y="609333"/>
                        <a:pt x="368051" y="636306"/>
                        <a:pt x="361521" y="662663"/>
                      </a:cubicBezTo>
                      <a:cubicBezTo>
                        <a:pt x="359155" y="672174"/>
                        <a:pt x="355654" y="673688"/>
                        <a:pt x="347231" y="671559"/>
                      </a:cubicBezTo>
                      <a:cubicBezTo>
                        <a:pt x="337719" y="669145"/>
                        <a:pt x="327924" y="667820"/>
                        <a:pt x="318271" y="666022"/>
                      </a:cubicBezTo>
                      <a:cubicBezTo>
                        <a:pt x="268491" y="655186"/>
                        <a:pt x="218711" y="644255"/>
                        <a:pt x="168883" y="633561"/>
                      </a:cubicBezTo>
                      <a:cubicBezTo>
                        <a:pt x="112621" y="621447"/>
                        <a:pt x="56263" y="609523"/>
                        <a:pt x="0" y="597504"/>
                      </a:cubicBezTo>
                      <a:close/>
                    </a:path>
                  </a:pathLst>
                </a:custGeom>
                <a:solidFill>
                  <a:srgbClr val="868880"/>
                </a:solidFill>
                <a:ln w="4729"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xmlns="" id="{8F790DA3-63F6-4687-972E-4DA731BFAE61}"/>
                    </a:ext>
                  </a:extLst>
                </p:cNvPr>
                <p:cNvSpPr/>
                <p:nvPr/>
              </p:nvSpPr>
              <p:spPr>
                <a:xfrm rot="20732884">
                  <a:off x="1993297" y="3973652"/>
                  <a:ext cx="340570" cy="383153"/>
                </a:xfrm>
                <a:custGeom>
                  <a:avLst/>
                  <a:gdLst>
                    <a:gd name="connsiteX0" fmla="*/ 340570 w 340570"/>
                    <a:gd name="connsiteY0" fmla="*/ 0 h 383153"/>
                    <a:gd name="connsiteX1" fmla="*/ 156410 w 340570"/>
                    <a:gd name="connsiteY1" fmla="*/ 368850 h 383153"/>
                    <a:gd name="connsiteX2" fmla="*/ 0 w 340570"/>
                    <a:gd name="connsiteY2" fmla="*/ 383153 h 383153"/>
                    <a:gd name="connsiteX3" fmla="*/ 114047 w 340570"/>
                    <a:gd name="connsiteY3" fmla="*/ 252874 h 383153"/>
                    <a:gd name="connsiteX4" fmla="*/ 230025 w 340570"/>
                    <a:gd name="connsiteY4" fmla="*/ 122264 h 383153"/>
                    <a:gd name="connsiteX5" fmla="*/ 340570 w 340570"/>
                    <a:gd name="connsiteY5" fmla="*/ 0 h 3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70" h="383153">
                      <a:moveTo>
                        <a:pt x="340570" y="0"/>
                      </a:moveTo>
                      <a:lnTo>
                        <a:pt x="156410" y="368850"/>
                      </a:lnTo>
                      <a:lnTo>
                        <a:pt x="0" y="383153"/>
                      </a:lnTo>
                      <a:lnTo>
                        <a:pt x="114047" y="252874"/>
                      </a:lnTo>
                      <a:cubicBezTo>
                        <a:pt x="152572" y="209203"/>
                        <a:pt x="191555" y="165934"/>
                        <a:pt x="230025" y="122264"/>
                      </a:cubicBezTo>
                      <a:cubicBezTo>
                        <a:pt x="266206" y="81224"/>
                        <a:pt x="302045" y="39840"/>
                        <a:pt x="340570" y="0"/>
                      </a:cubicBezTo>
                      <a:close/>
                    </a:path>
                  </a:pathLst>
                </a:custGeom>
                <a:solidFill>
                  <a:srgbClr val="B69880"/>
                </a:solidFill>
                <a:ln w="4729"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xmlns="" id="{050B4583-1752-4730-83EE-0A2302EC0BAB}"/>
                    </a:ext>
                  </a:extLst>
                </p:cNvPr>
                <p:cNvSpPr/>
                <p:nvPr/>
              </p:nvSpPr>
              <p:spPr>
                <a:xfrm rot="20732884">
                  <a:off x="2826904" y="2176791"/>
                  <a:ext cx="217091" cy="158554"/>
                </a:xfrm>
                <a:custGeom>
                  <a:avLst/>
                  <a:gdLst>
                    <a:gd name="connsiteX0" fmla="*/ 3360 w 179719"/>
                    <a:gd name="connsiteY0" fmla="*/ 51905 h 131259"/>
                    <a:gd name="connsiteX1" fmla="*/ 166517 w 179719"/>
                    <a:gd name="connsiteY1" fmla="*/ 2787 h 131259"/>
                    <a:gd name="connsiteX2" fmla="*/ 179719 w 179719"/>
                    <a:gd name="connsiteY2" fmla="*/ 1320 h 131259"/>
                    <a:gd name="connsiteX3" fmla="*/ 173000 w 179719"/>
                    <a:gd name="connsiteY3" fmla="*/ 36431 h 131259"/>
                    <a:gd name="connsiteX4" fmla="*/ 103109 w 179719"/>
                    <a:gd name="connsiteY4" fmla="*/ 114508 h 131259"/>
                    <a:gd name="connsiteX5" fmla="*/ 63550 w 179719"/>
                    <a:gd name="connsiteY5" fmla="*/ 115408 h 131259"/>
                    <a:gd name="connsiteX6" fmla="*/ 18029 w 179719"/>
                    <a:gd name="connsiteY6" fmla="*/ 131260 h 131259"/>
                    <a:gd name="connsiteX7" fmla="*/ 0 w 179719"/>
                    <a:gd name="connsiteY7" fmla="*/ 113704 h 131259"/>
                    <a:gd name="connsiteX8" fmla="*/ 3360 w 179719"/>
                    <a:gd name="connsiteY8" fmla="*/ 51905 h 1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19" h="131259">
                      <a:moveTo>
                        <a:pt x="3360" y="51905"/>
                      </a:moveTo>
                      <a:cubicBezTo>
                        <a:pt x="57256" y="33829"/>
                        <a:pt x="111296" y="16415"/>
                        <a:pt x="166517" y="2787"/>
                      </a:cubicBezTo>
                      <a:cubicBezTo>
                        <a:pt x="170823" y="1746"/>
                        <a:pt x="174940" y="-1945"/>
                        <a:pt x="179719" y="1320"/>
                      </a:cubicBezTo>
                      <a:cubicBezTo>
                        <a:pt x="171912" y="11967"/>
                        <a:pt x="172101" y="24175"/>
                        <a:pt x="173000" y="36431"/>
                      </a:cubicBezTo>
                      <a:cubicBezTo>
                        <a:pt x="176123" y="79776"/>
                        <a:pt x="146880" y="112568"/>
                        <a:pt x="103109" y="114508"/>
                      </a:cubicBezTo>
                      <a:cubicBezTo>
                        <a:pt x="89907" y="115076"/>
                        <a:pt x="76705" y="115218"/>
                        <a:pt x="63550" y="115408"/>
                      </a:cubicBezTo>
                      <a:cubicBezTo>
                        <a:pt x="46610" y="115644"/>
                        <a:pt x="31136" y="119997"/>
                        <a:pt x="18029" y="131260"/>
                      </a:cubicBezTo>
                      <a:cubicBezTo>
                        <a:pt x="9843" y="127663"/>
                        <a:pt x="5442" y="120139"/>
                        <a:pt x="0" y="113704"/>
                      </a:cubicBezTo>
                      <a:cubicBezTo>
                        <a:pt x="899" y="93073"/>
                        <a:pt x="-1656" y="72299"/>
                        <a:pt x="3360" y="51905"/>
                      </a:cubicBezTo>
                      <a:close/>
                    </a:path>
                  </a:pathLst>
                </a:custGeom>
                <a:solidFill>
                  <a:srgbClr val="5D3A17"/>
                </a:solidFill>
                <a:ln w="4729"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xmlns="" id="{6656D868-86BD-47C7-AD48-6C27087034CF}"/>
                    </a:ext>
                  </a:extLst>
                </p:cNvPr>
                <p:cNvSpPr/>
                <p:nvPr/>
              </p:nvSpPr>
              <p:spPr>
                <a:xfrm rot="20732884">
                  <a:off x="2954024" y="3012673"/>
                  <a:ext cx="106945" cy="200458"/>
                </a:xfrm>
                <a:custGeom>
                  <a:avLst/>
                  <a:gdLst>
                    <a:gd name="connsiteX0" fmla="*/ 0 w 88534"/>
                    <a:gd name="connsiteY0" fmla="*/ 153363 h 165949"/>
                    <a:gd name="connsiteX1" fmla="*/ 17556 w 88534"/>
                    <a:gd name="connsiteY1" fmla="*/ 118157 h 165949"/>
                    <a:gd name="connsiteX2" fmla="*/ 82951 w 88534"/>
                    <a:gd name="connsiteY2" fmla="*/ 3644 h 165949"/>
                    <a:gd name="connsiteX3" fmla="*/ 85080 w 88534"/>
                    <a:gd name="connsiteY3" fmla="*/ 0 h 165949"/>
                    <a:gd name="connsiteX4" fmla="*/ 88535 w 88534"/>
                    <a:gd name="connsiteY4" fmla="*/ 1656 h 165949"/>
                    <a:gd name="connsiteX5" fmla="*/ 37572 w 88534"/>
                    <a:gd name="connsiteY5" fmla="*/ 165950 h 165949"/>
                    <a:gd name="connsiteX6" fmla="*/ 32887 w 88534"/>
                    <a:gd name="connsiteY6" fmla="*/ 160792 h 165949"/>
                    <a:gd name="connsiteX7" fmla="*/ 0 w 88534"/>
                    <a:gd name="connsiteY7" fmla="*/ 153363 h 16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34" h="165949">
                      <a:moveTo>
                        <a:pt x="0" y="153363"/>
                      </a:moveTo>
                      <a:cubicBezTo>
                        <a:pt x="2177" y="139829"/>
                        <a:pt x="11309" y="129608"/>
                        <a:pt x="17556" y="118157"/>
                      </a:cubicBezTo>
                      <a:cubicBezTo>
                        <a:pt x="38660" y="79591"/>
                        <a:pt x="61042" y="41783"/>
                        <a:pt x="82951" y="3644"/>
                      </a:cubicBezTo>
                      <a:cubicBezTo>
                        <a:pt x="83661" y="2413"/>
                        <a:pt x="84371" y="1230"/>
                        <a:pt x="85080" y="0"/>
                      </a:cubicBezTo>
                      <a:cubicBezTo>
                        <a:pt x="86216" y="568"/>
                        <a:pt x="87399" y="1088"/>
                        <a:pt x="88535" y="1656"/>
                      </a:cubicBezTo>
                      <a:cubicBezTo>
                        <a:pt x="71547" y="56405"/>
                        <a:pt x="54560" y="111201"/>
                        <a:pt x="37572" y="165950"/>
                      </a:cubicBezTo>
                      <a:cubicBezTo>
                        <a:pt x="36010" y="164246"/>
                        <a:pt x="34354" y="162590"/>
                        <a:pt x="32887" y="160792"/>
                      </a:cubicBezTo>
                      <a:cubicBezTo>
                        <a:pt x="19070" y="144041"/>
                        <a:pt x="19070" y="144041"/>
                        <a:pt x="0" y="153363"/>
                      </a:cubicBezTo>
                      <a:close/>
                    </a:path>
                  </a:pathLst>
                </a:custGeom>
                <a:solidFill>
                  <a:schemeClr val="tx1">
                    <a:lumMod val="75000"/>
                    <a:lumOff val="25000"/>
                    <a:alpha val="40000"/>
                  </a:schemeClr>
                </a:solidFill>
                <a:ln w="4729"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xmlns="" id="{A7670C65-61EE-40C3-A216-1457FE626D24}"/>
                    </a:ext>
                  </a:extLst>
                </p:cNvPr>
                <p:cNvSpPr/>
                <p:nvPr/>
              </p:nvSpPr>
              <p:spPr>
                <a:xfrm rot="20732884">
                  <a:off x="2235856" y="2860052"/>
                  <a:ext cx="292931" cy="166558"/>
                </a:xfrm>
                <a:custGeom>
                  <a:avLst/>
                  <a:gdLst>
                    <a:gd name="connsiteX0" fmla="*/ 242503 w 242503"/>
                    <a:gd name="connsiteY0" fmla="*/ 2547 h 137885"/>
                    <a:gd name="connsiteX1" fmla="*/ 82611 w 242503"/>
                    <a:gd name="connsiteY1" fmla="*/ 93212 h 137885"/>
                    <a:gd name="connsiteX2" fmla="*/ 11442 w 242503"/>
                    <a:gd name="connsiteY2" fmla="*/ 134190 h 137885"/>
                    <a:gd name="connsiteX3" fmla="*/ 1363 w 242503"/>
                    <a:gd name="connsiteY3" fmla="*/ 136793 h 137885"/>
                    <a:gd name="connsiteX4" fmla="*/ 2073 w 242503"/>
                    <a:gd name="connsiteY4" fmla="*/ 127566 h 137885"/>
                    <a:gd name="connsiteX5" fmla="*/ 14092 w 242503"/>
                    <a:gd name="connsiteY5" fmla="*/ 75230 h 137885"/>
                    <a:gd name="connsiteX6" fmla="*/ 22799 w 242503"/>
                    <a:gd name="connsiteY6" fmla="*/ 67186 h 137885"/>
                    <a:gd name="connsiteX7" fmla="*/ 237771 w 242503"/>
                    <a:gd name="connsiteY7" fmla="*/ 181 h 137885"/>
                    <a:gd name="connsiteX8" fmla="*/ 241746 w 242503"/>
                    <a:gd name="connsiteY8" fmla="*/ 134 h 137885"/>
                    <a:gd name="connsiteX9" fmla="*/ 242503 w 242503"/>
                    <a:gd name="connsiteY9" fmla="*/ 2547 h 13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503" h="137885">
                      <a:moveTo>
                        <a:pt x="242503" y="2547"/>
                      </a:moveTo>
                      <a:cubicBezTo>
                        <a:pt x="189174" y="32785"/>
                        <a:pt x="135845" y="62927"/>
                        <a:pt x="82611" y="93212"/>
                      </a:cubicBezTo>
                      <a:cubicBezTo>
                        <a:pt x="58809" y="106745"/>
                        <a:pt x="35244" y="120657"/>
                        <a:pt x="11442" y="134190"/>
                      </a:cubicBezTo>
                      <a:cubicBezTo>
                        <a:pt x="8414" y="135894"/>
                        <a:pt x="4959" y="139774"/>
                        <a:pt x="1363" y="136793"/>
                      </a:cubicBezTo>
                      <a:cubicBezTo>
                        <a:pt x="-1760" y="134238"/>
                        <a:pt x="1363" y="130641"/>
                        <a:pt x="2073" y="127566"/>
                      </a:cubicBezTo>
                      <a:cubicBezTo>
                        <a:pt x="6095" y="110105"/>
                        <a:pt x="10259" y="92691"/>
                        <a:pt x="14092" y="75230"/>
                      </a:cubicBezTo>
                      <a:cubicBezTo>
                        <a:pt x="15180" y="70167"/>
                        <a:pt x="18493" y="68511"/>
                        <a:pt x="22799" y="67186"/>
                      </a:cubicBezTo>
                      <a:cubicBezTo>
                        <a:pt x="94488" y="44898"/>
                        <a:pt x="166130" y="22516"/>
                        <a:pt x="237771" y="181"/>
                      </a:cubicBezTo>
                      <a:cubicBezTo>
                        <a:pt x="239002" y="-197"/>
                        <a:pt x="240421" y="134"/>
                        <a:pt x="241746" y="134"/>
                      </a:cubicBezTo>
                      <a:cubicBezTo>
                        <a:pt x="242030" y="891"/>
                        <a:pt x="242267" y="1743"/>
                        <a:pt x="242503" y="2547"/>
                      </a:cubicBezTo>
                      <a:close/>
                    </a:path>
                  </a:pathLst>
                </a:custGeom>
                <a:solidFill>
                  <a:schemeClr val="tx1">
                    <a:lumMod val="75000"/>
                    <a:lumOff val="25000"/>
                    <a:alpha val="40000"/>
                  </a:schemeClr>
                </a:solidFill>
                <a:ln w="4729"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xmlns="" id="{E0D510D7-28A1-4248-8F24-DE0EE6BB00EC}"/>
                    </a:ext>
                  </a:extLst>
                </p:cNvPr>
                <p:cNvSpPr/>
                <p:nvPr/>
              </p:nvSpPr>
              <p:spPr>
                <a:xfrm rot="20732884">
                  <a:off x="3133503" y="2056856"/>
                  <a:ext cx="93790" cy="143433"/>
                </a:xfrm>
                <a:custGeom>
                  <a:avLst/>
                  <a:gdLst>
                    <a:gd name="connsiteX0" fmla="*/ 0 w 77644"/>
                    <a:gd name="connsiteY0" fmla="*/ 20967 h 118741"/>
                    <a:gd name="connsiteX1" fmla="*/ 32651 w 77644"/>
                    <a:gd name="connsiteY1" fmla="*/ 9941 h 118741"/>
                    <a:gd name="connsiteX2" fmla="*/ 76469 w 77644"/>
                    <a:gd name="connsiteY2" fmla="*/ 194 h 118741"/>
                    <a:gd name="connsiteX3" fmla="*/ 76610 w 77644"/>
                    <a:gd name="connsiteY3" fmla="*/ 85416 h 118741"/>
                    <a:gd name="connsiteX4" fmla="*/ 71594 w 77644"/>
                    <a:gd name="connsiteY4" fmla="*/ 108839 h 118741"/>
                    <a:gd name="connsiteX5" fmla="*/ 54938 w 77644"/>
                    <a:gd name="connsiteY5" fmla="*/ 118350 h 118741"/>
                    <a:gd name="connsiteX6" fmla="*/ 41831 w 77644"/>
                    <a:gd name="connsiteY6" fmla="*/ 103823 h 118741"/>
                    <a:gd name="connsiteX7" fmla="*/ 34922 w 77644"/>
                    <a:gd name="connsiteY7" fmla="*/ 63412 h 118741"/>
                    <a:gd name="connsiteX8" fmla="*/ 0 w 77644"/>
                    <a:gd name="connsiteY8" fmla="*/ 20967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4" h="118741">
                      <a:moveTo>
                        <a:pt x="0" y="20967"/>
                      </a:moveTo>
                      <a:cubicBezTo>
                        <a:pt x="9653" y="13680"/>
                        <a:pt x="21578" y="12639"/>
                        <a:pt x="32651" y="9941"/>
                      </a:cubicBezTo>
                      <a:cubicBezTo>
                        <a:pt x="47178" y="6440"/>
                        <a:pt x="60853" y="-1321"/>
                        <a:pt x="76469" y="194"/>
                      </a:cubicBezTo>
                      <a:cubicBezTo>
                        <a:pt x="76137" y="28585"/>
                        <a:pt x="79166" y="56977"/>
                        <a:pt x="76610" y="85416"/>
                      </a:cubicBezTo>
                      <a:cubicBezTo>
                        <a:pt x="75901" y="93508"/>
                        <a:pt x="74528" y="101363"/>
                        <a:pt x="71594" y="108839"/>
                      </a:cubicBezTo>
                      <a:cubicBezTo>
                        <a:pt x="68661" y="116316"/>
                        <a:pt x="63408" y="120007"/>
                        <a:pt x="54938" y="118350"/>
                      </a:cubicBezTo>
                      <a:cubicBezTo>
                        <a:pt x="46752" y="116742"/>
                        <a:pt x="41878" y="114186"/>
                        <a:pt x="41831" y="103823"/>
                      </a:cubicBezTo>
                      <a:cubicBezTo>
                        <a:pt x="41783" y="90243"/>
                        <a:pt x="38802" y="76662"/>
                        <a:pt x="34922" y="63412"/>
                      </a:cubicBezTo>
                      <a:cubicBezTo>
                        <a:pt x="29291" y="44153"/>
                        <a:pt x="17934" y="29958"/>
                        <a:pt x="0" y="20967"/>
                      </a:cubicBezTo>
                      <a:close/>
                    </a:path>
                  </a:pathLst>
                </a:custGeom>
                <a:solidFill>
                  <a:srgbClr val="5C3A18"/>
                </a:solidFill>
                <a:ln w="4729"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xmlns="" id="{F4DF9155-7A5E-436E-A254-9662A45DCF50}"/>
                    </a:ext>
                  </a:extLst>
                </p:cNvPr>
                <p:cNvSpPr/>
                <p:nvPr/>
              </p:nvSpPr>
              <p:spPr>
                <a:xfrm rot="20732884">
                  <a:off x="3355079" y="2069593"/>
                  <a:ext cx="21000" cy="32825"/>
                </a:xfrm>
                <a:custGeom>
                  <a:avLst/>
                  <a:gdLst>
                    <a:gd name="connsiteX0" fmla="*/ 294 w 17385"/>
                    <a:gd name="connsiteY0" fmla="*/ 16191 h 27174"/>
                    <a:gd name="connsiteX1" fmla="*/ 6871 w 17385"/>
                    <a:gd name="connsiteY1" fmla="*/ 8 h 27174"/>
                    <a:gd name="connsiteX2" fmla="*/ 17329 w 17385"/>
                    <a:gd name="connsiteY2" fmla="*/ 15624 h 27174"/>
                    <a:gd name="connsiteX3" fmla="*/ 8386 w 17385"/>
                    <a:gd name="connsiteY3" fmla="*/ 27170 h 27174"/>
                    <a:gd name="connsiteX4" fmla="*/ 294 w 17385"/>
                    <a:gd name="connsiteY4" fmla="*/ 16191 h 2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5" h="27174">
                      <a:moveTo>
                        <a:pt x="294" y="16191"/>
                      </a:moveTo>
                      <a:cubicBezTo>
                        <a:pt x="-179" y="6964"/>
                        <a:pt x="-1078" y="-276"/>
                        <a:pt x="6871" y="8"/>
                      </a:cubicBezTo>
                      <a:cubicBezTo>
                        <a:pt x="15862" y="339"/>
                        <a:pt x="16856" y="8431"/>
                        <a:pt x="17329" y="15624"/>
                      </a:cubicBezTo>
                      <a:cubicBezTo>
                        <a:pt x="17755" y="21964"/>
                        <a:pt x="15862" y="27359"/>
                        <a:pt x="8386" y="27170"/>
                      </a:cubicBezTo>
                      <a:cubicBezTo>
                        <a:pt x="-1883" y="27028"/>
                        <a:pt x="578" y="18794"/>
                        <a:pt x="294" y="16191"/>
                      </a:cubicBezTo>
                      <a:close/>
                    </a:path>
                  </a:pathLst>
                </a:custGeom>
                <a:solidFill>
                  <a:srgbClr val="15100E"/>
                </a:solidFill>
                <a:ln w="472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EBE0B927-7B8F-416E-8F3F-7C3E1B5032D4}"/>
                    </a:ext>
                  </a:extLst>
                </p:cNvPr>
                <p:cNvSpPr/>
                <p:nvPr/>
              </p:nvSpPr>
              <p:spPr>
                <a:xfrm rot="20732884">
                  <a:off x="3333203" y="2041053"/>
                  <a:ext cx="37439" cy="15982"/>
                </a:xfrm>
                <a:custGeom>
                  <a:avLst/>
                  <a:gdLst>
                    <a:gd name="connsiteX0" fmla="*/ 0 w 30994"/>
                    <a:gd name="connsiteY0" fmla="*/ 13232 h 13231"/>
                    <a:gd name="connsiteX1" fmla="*/ 30994 w 30994"/>
                    <a:gd name="connsiteY1" fmla="*/ 10866 h 13231"/>
                    <a:gd name="connsiteX2" fmla="*/ 0 w 30994"/>
                    <a:gd name="connsiteY2" fmla="*/ 13232 h 13231"/>
                  </a:gdLst>
                  <a:ahLst/>
                  <a:cxnLst>
                    <a:cxn ang="0">
                      <a:pos x="connsiteX0" y="connsiteY0"/>
                    </a:cxn>
                    <a:cxn ang="0">
                      <a:pos x="connsiteX1" y="connsiteY1"/>
                    </a:cxn>
                    <a:cxn ang="0">
                      <a:pos x="connsiteX2" y="connsiteY2"/>
                    </a:cxn>
                  </a:cxnLst>
                  <a:rect l="l" t="t" r="r" b="b"/>
                  <a:pathLst>
                    <a:path w="30994" h="13231">
                      <a:moveTo>
                        <a:pt x="0" y="13232"/>
                      </a:moveTo>
                      <a:cubicBezTo>
                        <a:pt x="18975" y="-3945"/>
                        <a:pt x="21578" y="-4040"/>
                        <a:pt x="30994" y="10866"/>
                      </a:cubicBezTo>
                      <a:cubicBezTo>
                        <a:pt x="21483" y="13941"/>
                        <a:pt x="12114" y="12711"/>
                        <a:pt x="0" y="13232"/>
                      </a:cubicBezTo>
                      <a:close/>
                    </a:path>
                  </a:pathLst>
                </a:custGeom>
                <a:solidFill>
                  <a:srgbClr val="58381F"/>
                </a:solidFill>
                <a:ln w="472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xmlns="" id="{AE1AE66D-2B38-4981-8BF3-99F53E6586EC}"/>
                    </a:ext>
                  </a:extLst>
                </p:cNvPr>
                <p:cNvSpPr/>
                <p:nvPr/>
              </p:nvSpPr>
              <p:spPr>
                <a:xfrm rot="20732884">
                  <a:off x="1712179" y="2658798"/>
                  <a:ext cx="614997" cy="1315762"/>
                </a:xfrm>
                <a:custGeom>
                  <a:avLst/>
                  <a:gdLst>
                    <a:gd name="connsiteX0" fmla="*/ 508109 w 509125"/>
                    <a:gd name="connsiteY0" fmla="*/ 299712 h 1089253"/>
                    <a:gd name="connsiteX1" fmla="*/ 459512 w 509125"/>
                    <a:gd name="connsiteY1" fmla="*/ 17356 h 1089253"/>
                    <a:gd name="connsiteX2" fmla="*/ 438123 w 509125"/>
                    <a:gd name="connsiteY2" fmla="*/ 369 h 1089253"/>
                    <a:gd name="connsiteX3" fmla="*/ 425725 w 509125"/>
                    <a:gd name="connsiteY3" fmla="*/ 6899 h 1089253"/>
                    <a:gd name="connsiteX4" fmla="*/ 325361 w 509125"/>
                    <a:gd name="connsiteY4" fmla="*/ 40354 h 1089253"/>
                    <a:gd name="connsiteX5" fmla="*/ 240990 w 509125"/>
                    <a:gd name="connsiteY5" fmla="*/ 68793 h 1089253"/>
                    <a:gd name="connsiteX6" fmla="*/ 124584 w 509125"/>
                    <a:gd name="connsiteY6" fmla="*/ 108304 h 1089253"/>
                    <a:gd name="connsiteX7" fmla="*/ 111051 w 509125"/>
                    <a:gd name="connsiteY7" fmla="*/ 126948 h 1089253"/>
                    <a:gd name="connsiteX8" fmla="*/ 109063 w 509125"/>
                    <a:gd name="connsiteY8" fmla="*/ 214773 h 1089253"/>
                    <a:gd name="connsiteX9" fmla="*/ 85214 w 509125"/>
                    <a:gd name="connsiteY9" fmla="*/ 655413 h 1089253"/>
                    <a:gd name="connsiteX10" fmla="*/ 81239 w 509125"/>
                    <a:gd name="connsiteY10" fmla="*/ 740493 h 1089253"/>
                    <a:gd name="connsiteX11" fmla="*/ 66949 w 509125"/>
                    <a:gd name="connsiteY11" fmla="*/ 863145 h 1089253"/>
                    <a:gd name="connsiteX12" fmla="*/ 29708 w 509125"/>
                    <a:gd name="connsiteY12" fmla="*/ 939330 h 1089253"/>
                    <a:gd name="connsiteX13" fmla="*/ 4582 w 509125"/>
                    <a:gd name="connsiteY13" fmla="*/ 976618 h 1089253"/>
                    <a:gd name="connsiteX14" fmla="*/ 3067 w 509125"/>
                    <a:gd name="connsiteY14" fmla="*/ 1010262 h 1089253"/>
                    <a:gd name="connsiteX15" fmla="*/ 3020 w 509125"/>
                    <a:gd name="connsiteY15" fmla="*/ 1054269 h 1089253"/>
                    <a:gd name="connsiteX16" fmla="*/ 15229 w 509125"/>
                    <a:gd name="connsiteY16" fmla="*/ 1071067 h 1089253"/>
                    <a:gd name="connsiteX17" fmla="*/ 90751 w 509125"/>
                    <a:gd name="connsiteY17" fmla="*/ 1088150 h 1089253"/>
                    <a:gd name="connsiteX18" fmla="*/ 174128 w 509125"/>
                    <a:gd name="connsiteY18" fmla="*/ 1046887 h 1089253"/>
                    <a:gd name="connsiteX19" fmla="*/ 190358 w 509125"/>
                    <a:gd name="connsiteY19" fmla="*/ 1014568 h 1089253"/>
                    <a:gd name="connsiteX20" fmla="*/ 208529 w 509125"/>
                    <a:gd name="connsiteY20" fmla="*/ 892625 h 1089253"/>
                    <a:gd name="connsiteX21" fmla="*/ 217945 w 509125"/>
                    <a:gd name="connsiteY21" fmla="*/ 743900 h 1089253"/>
                    <a:gd name="connsiteX22" fmla="*/ 238861 w 509125"/>
                    <a:gd name="connsiteY22" fmla="*/ 579276 h 1089253"/>
                    <a:gd name="connsiteX23" fmla="*/ 276101 w 509125"/>
                    <a:gd name="connsiteY23" fmla="*/ 449431 h 1089253"/>
                    <a:gd name="connsiteX24" fmla="*/ 343673 w 509125"/>
                    <a:gd name="connsiteY24" fmla="*/ 290011 h 1089253"/>
                    <a:gd name="connsiteX25" fmla="*/ 348547 w 509125"/>
                    <a:gd name="connsiteY25" fmla="*/ 285516 h 1089253"/>
                    <a:gd name="connsiteX26" fmla="*/ 497462 w 509125"/>
                    <a:gd name="connsiteY26" fmla="*/ 310028 h 1089253"/>
                    <a:gd name="connsiteX27" fmla="*/ 508109 w 509125"/>
                    <a:gd name="connsiteY27" fmla="*/ 299712 h 10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9125" h="1089253">
                      <a:moveTo>
                        <a:pt x="508109" y="299712"/>
                      </a:moveTo>
                      <a:cubicBezTo>
                        <a:pt x="500348" y="285374"/>
                        <a:pt x="462919" y="39265"/>
                        <a:pt x="459512" y="17356"/>
                      </a:cubicBezTo>
                      <a:cubicBezTo>
                        <a:pt x="457004" y="1031"/>
                        <a:pt x="450899" y="-1051"/>
                        <a:pt x="438123" y="369"/>
                      </a:cubicBezTo>
                      <a:cubicBezTo>
                        <a:pt x="434290" y="3160"/>
                        <a:pt x="430363" y="5384"/>
                        <a:pt x="425725" y="6899"/>
                      </a:cubicBezTo>
                      <a:cubicBezTo>
                        <a:pt x="392223" y="17829"/>
                        <a:pt x="358768" y="29139"/>
                        <a:pt x="325361" y="40354"/>
                      </a:cubicBezTo>
                      <a:cubicBezTo>
                        <a:pt x="297206" y="49817"/>
                        <a:pt x="269098" y="59281"/>
                        <a:pt x="240990" y="68793"/>
                      </a:cubicBezTo>
                      <a:cubicBezTo>
                        <a:pt x="202188" y="81947"/>
                        <a:pt x="163386" y="95197"/>
                        <a:pt x="124584" y="108304"/>
                      </a:cubicBezTo>
                      <a:cubicBezTo>
                        <a:pt x="115546" y="111380"/>
                        <a:pt x="111145" y="116491"/>
                        <a:pt x="111051" y="126948"/>
                      </a:cubicBezTo>
                      <a:cubicBezTo>
                        <a:pt x="110814" y="156239"/>
                        <a:pt x="110814" y="185435"/>
                        <a:pt x="109063" y="214773"/>
                      </a:cubicBezTo>
                      <a:cubicBezTo>
                        <a:pt x="105372" y="275579"/>
                        <a:pt x="90277" y="586090"/>
                        <a:pt x="85214" y="655413"/>
                      </a:cubicBezTo>
                      <a:cubicBezTo>
                        <a:pt x="83132" y="683757"/>
                        <a:pt x="84978" y="712149"/>
                        <a:pt x="81239" y="740493"/>
                      </a:cubicBezTo>
                      <a:cubicBezTo>
                        <a:pt x="75892" y="781283"/>
                        <a:pt x="75324" y="822640"/>
                        <a:pt x="66949" y="863145"/>
                      </a:cubicBezTo>
                      <a:cubicBezTo>
                        <a:pt x="61034" y="891726"/>
                        <a:pt x="53463" y="919030"/>
                        <a:pt x="29708" y="939330"/>
                      </a:cubicBezTo>
                      <a:cubicBezTo>
                        <a:pt x="18352" y="949030"/>
                        <a:pt x="8888" y="961475"/>
                        <a:pt x="4582" y="976618"/>
                      </a:cubicBezTo>
                      <a:cubicBezTo>
                        <a:pt x="2358" y="987785"/>
                        <a:pt x="-3605" y="998716"/>
                        <a:pt x="3067" y="1010262"/>
                      </a:cubicBezTo>
                      <a:cubicBezTo>
                        <a:pt x="3067" y="1024931"/>
                        <a:pt x="3446" y="1039600"/>
                        <a:pt x="3020" y="1054269"/>
                      </a:cubicBezTo>
                      <a:cubicBezTo>
                        <a:pt x="2736" y="1063449"/>
                        <a:pt x="4818" y="1068275"/>
                        <a:pt x="15229" y="1071067"/>
                      </a:cubicBezTo>
                      <a:cubicBezTo>
                        <a:pt x="40213" y="1077787"/>
                        <a:pt x="65056" y="1083891"/>
                        <a:pt x="90751" y="1088150"/>
                      </a:cubicBezTo>
                      <a:cubicBezTo>
                        <a:pt x="124158" y="1093686"/>
                        <a:pt x="159411" y="1078165"/>
                        <a:pt x="174128" y="1046887"/>
                      </a:cubicBezTo>
                      <a:cubicBezTo>
                        <a:pt x="185390" y="1039032"/>
                        <a:pt x="185863" y="1025783"/>
                        <a:pt x="190358" y="1014568"/>
                      </a:cubicBezTo>
                      <a:cubicBezTo>
                        <a:pt x="200485" y="974535"/>
                        <a:pt x="204980" y="933793"/>
                        <a:pt x="208529" y="892625"/>
                      </a:cubicBezTo>
                      <a:cubicBezTo>
                        <a:pt x="212788" y="843082"/>
                        <a:pt x="213687" y="793396"/>
                        <a:pt x="217945" y="743900"/>
                      </a:cubicBezTo>
                      <a:cubicBezTo>
                        <a:pt x="222677" y="688678"/>
                        <a:pt x="227693" y="633646"/>
                        <a:pt x="238861" y="579276"/>
                      </a:cubicBezTo>
                      <a:cubicBezTo>
                        <a:pt x="245438" y="547193"/>
                        <a:pt x="267584" y="472665"/>
                        <a:pt x="276101" y="449431"/>
                      </a:cubicBezTo>
                      <a:cubicBezTo>
                        <a:pt x="285612" y="418720"/>
                        <a:pt x="329714" y="318166"/>
                        <a:pt x="343673" y="290011"/>
                      </a:cubicBezTo>
                      <a:cubicBezTo>
                        <a:pt x="344620" y="288119"/>
                        <a:pt x="347080" y="285327"/>
                        <a:pt x="348547" y="285516"/>
                      </a:cubicBezTo>
                      <a:cubicBezTo>
                        <a:pt x="360425" y="287030"/>
                        <a:pt x="480569" y="306999"/>
                        <a:pt x="497462" y="310028"/>
                      </a:cubicBezTo>
                      <a:cubicBezTo>
                        <a:pt x="506500" y="311731"/>
                        <a:pt x="511374" y="305816"/>
                        <a:pt x="508109" y="299712"/>
                      </a:cubicBezTo>
                      <a:close/>
                    </a:path>
                  </a:pathLst>
                </a:custGeom>
                <a:solidFill>
                  <a:srgbClr val="FCCD9D"/>
                </a:solidFill>
                <a:ln w="4729" cap="flat">
                  <a:noFill/>
                  <a:prstDash val="solid"/>
                  <a:miter/>
                </a:ln>
              </p:spPr>
              <p:txBody>
                <a:bodyPr rtlCol="0" anchor="ctr"/>
                <a:lstStyle/>
                <a:p>
                  <a:endParaRPr lang="en-US"/>
                </a:p>
              </p:txBody>
            </p:sp>
          </p:grpSp>
        </p:grpSp>
      </p:grpSp>
      <p:sp>
        <p:nvSpPr>
          <p:cNvPr id="168" name="TextBox 167">
            <a:extLst>
              <a:ext uri="{FF2B5EF4-FFF2-40B4-BE49-F238E27FC236}">
                <a16:creationId xmlns:a16="http://schemas.microsoft.com/office/drawing/2014/main" xmlns="" id="{ACF5C2EA-5CA9-4139-A874-BECF4B7D3E1F}"/>
              </a:ext>
            </a:extLst>
          </p:cNvPr>
          <p:cNvSpPr txBox="1"/>
          <p:nvPr/>
        </p:nvSpPr>
        <p:spPr>
          <a:xfrm>
            <a:off x="287384" y="204541"/>
            <a:ext cx="5757794" cy="923330"/>
          </a:xfrm>
          <a:prstGeom prst="rect">
            <a:avLst/>
          </a:prstGeom>
          <a:noFill/>
        </p:spPr>
        <p:txBody>
          <a:bodyPr wrap="square" rtlCol="0" anchor="ctr">
            <a:spAutoFit/>
          </a:bodyPr>
          <a:lstStyle/>
          <a:p>
            <a:r>
              <a:rPr lang="en-US" altLang="ko-KR" sz="5400" b="1" dirty="0" smtClean="0">
                <a:solidFill>
                  <a:schemeClr val="tx1">
                    <a:lumMod val="85000"/>
                    <a:lumOff val="15000"/>
                  </a:schemeClr>
                </a:solidFill>
                <a:cs typeface="Arial" pitchFamily="34" charset="0"/>
              </a:rPr>
              <a:t>1.6 </a:t>
            </a:r>
            <a:r>
              <a:rPr lang="en-US" altLang="ko-KR" sz="5400" b="1" dirty="0" err="1" smtClean="0">
                <a:solidFill>
                  <a:schemeClr val="tx1">
                    <a:lumMod val="85000"/>
                    <a:lumOff val="15000"/>
                  </a:schemeClr>
                </a:solidFill>
                <a:cs typeface="Arial" pitchFamily="34" charset="0"/>
              </a:rPr>
              <a:t>Originalité</a:t>
            </a:r>
            <a:r>
              <a:rPr lang="en-US" altLang="ko-KR" sz="5400" b="1" dirty="0" smtClean="0">
                <a:solidFill>
                  <a:schemeClr val="tx1">
                    <a:lumMod val="85000"/>
                    <a:lumOff val="15000"/>
                  </a:schemeClr>
                </a:solidFill>
                <a:cs typeface="Arial" pitchFamily="34" charset="0"/>
              </a:rPr>
              <a:t> :</a:t>
            </a:r>
            <a:endParaRPr lang="ko-KR" altLang="en-US" sz="5400" b="1" dirty="0">
              <a:solidFill>
                <a:schemeClr val="tx1">
                  <a:lumMod val="85000"/>
                  <a:lumOff val="15000"/>
                </a:schemeClr>
              </a:solidFill>
              <a:cs typeface="Arial" pitchFamily="34" charset="0"/>
            </a:endParaRPr>
          </a:p>
        </p:txBody>
      </p:sp>
      <p:sp>
        <p:nvSpPr>
          <p:cNvPr id="1025" name="Rectangle 1"/>
          <p:cNvSpPr>
            <a:spLocks noChangeArrowheads="1"/>
          </p:cNvSpPr>
          <p:nvPr/>
        </p:nvSpPr>
        <p:spPr bwMode="auto">
          <a:xfrm>
            <a:off x="6653222" y="670058"/>
            <a:ext cx="5273168" cy="55707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Notre  application n’a pas seulement six modules comme  nouveauté pour ce genre   d’applications mais elle a aussi un mode de surveillance et de sécurité pour les enfants et c’est par l’élaboration de </a:t>
            </a:r>
            <a:r>
              <a:rPr kumimoji="0" lang="fr-FR" sz="20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trois mécanismes</a:t>
            </a: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 de sécurité correspondants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 L’interdiction de sortir sans permission  » </a:t>
            </a:r>
            <a:endParaRPr kumimoji="0" lang="fr-FR"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 La Détection du gaz » </a:t>
            </a:r>
            <a:endParaRPr kumimoji="0" lang="fr-FR"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 La Détection des hautes températures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1" i="0" u="none" strike="noStrike" cap="none" normalizeH="0" baseline="0" dirty="0" smtClean="0">
                <a:ln>
                  <a:noFill/>
                </a:ln>
                <a:solidFill>
                  <a:schemeClr val="tx1"/>
                </a:solidFill>
                <a:effectLst/>
                <a:latin typeface="Calibri" pitchFamily="34" charset="0"/>
                <a:ea typeface="Calibri" pitchFamily="34" charset="0"/>
                <a:cs typeface="Arial" pitchFamily="34" charset="0"/>
              </a:rPr>
              <a:t>De plus:</a:t>
            </a:r>
          </a:p>
          <a:p>
            <a:pPr lvl="1" eaLnBrk="0" fontAlgn="base" hangingPunct="0">
              <a:spcBef>
                <a:spcPct val="0"/>
              </a:spcBef>
              <a:spcAft>
                <a:spcPct val="0"/>
              </a:spcAft>
              <a:buFontTx/>
              <a:buChar char="-"/>
            </a:pPr>
            <a:r>
              <a:rPr lang="fr-FR" sz="2400" b="1" dirty="0" smtClean="0">
                <a:latin typeface="Calibri" pitchFamily="34" charset="0"/>
                <a:cs typeface="Arial" pitchFamily="34" charset="0"/>
              </a:rPr>
              <a:t>Bloc note </a:t>
            </a:r>
          </a:p>
          <a:p>
            <a:pPr lvl="1" eaLnBrk="0" fontAlgn="base" hangingPunct="0">
              <a:spcBef>
                <a:spcPct val="0"/>
              </a:spcBef>
              <a:spcAft>
                <a:spcPct val="0"/>
              </a:spcAft>
              <a:buFontTx/>
              <a:buChar char="-"/>
            </a:pPr>
            <a:r>
              <a:rPr kumimoji="0" lang="fr-FR" sz="2400" b="1" i="0" u="none" strike="noStrike" cap="none" normalizeH="0" baseline="0" dirty="0" smtClean="0">
                <a:ln>
                  <a:noFill/>
                </a:ln>
                <a:solidFill>
                  <a:schemeClr val="tx1"/>
                </a:solidFill>
                <a:effectLst/>
                <a:latin typeface="Calibri" pitchFamily="34" charset="0"/>
                <a:cs typeface="Arial" pitchFamily="34" charset="0"/>
              </a:rPr>
              <a:t>Calculatrice</a:t>
            </a:r>
            <a:endParaRPr kumimoji="0" lang="fr-FR" sz="2400" b="1" i="0" u="none" strike="noStrike" cap="none" normalizeH="0" baseline="0" dirty="0" smtClean="0">
              <a:ln>
                <a:noFill/>
              </a:ln>
              <a:solidFill>
                <a:schemeClr val="tx1"/>
              </a:solidFill>
              <a:effectLst/>
              <a:latin typeface="Calibri" pitchFamily="34" charset="0"/>
              <a:cs typeface="Arial" pitchFamily="34" charset="0"/>
            </a:endParaRPr>
          </a:p>
          <a:p>
            <a:pPr lvl="1" eaLnBrk="0" fontAlgn="base" hangingPunct="0">
              <a:spcBef>
                <a:spcPct val="0"/>
              </a:spcBef>
              <a:spcAft>
                <a:spcPct val="0"/>
              </a:spcAft>
              <a:buFontTx/>
              <a:buChar char="-"/>
            </a:pPr>
            <a:r>
              <a:rPr lang="fr-FR" sz="2400" b="1" dirty="0" smtClean="0">
                <a:latin typeface="Calibri" pitchFamily="34" charset="0"/>
                <a:cs typeface="Arial" pitchFamily="34" charset="0"/>
              </a:rPr>
              <a:t>Espace dessin </a:t>
            </a:r>
            <a:endParaRPr lang="fr-FR" sz="2400" b="1" dirty="0" smtClean="0">
              <a:latin typeface="Arial" pitchFamily="34" charset="0"/>
              <a:cs typeface="Arial" pitchFamily="34" charset="0"/>
            </a:endParaRPr>
          </a:p>
          <a:p>
            <a:pPr lvl="1" eaLnBrk="0" fontAlgn="base" hangingPunct="0">
              <a:spcBef>
                <a:spcPct val="0"/>
              </a:spcBef>
              <a:spcAft>
                <a:spcPct val="0"/>
              </a:spcAft>
            </a:pPr>
            <a:endParaRPr lang="fr-FR" sz="2400" b="1" dirty="0" smtClean="0">
              <a:latin typeface="Arial" pitchFamily="34" charset="0"/>
              <a:cs typeface="Arial" pitchFamily="34" charset="0"/>
            </a:endParaRPr>
          </a:p>
          <a:p>
            <a:pPr lvl="1" eaLnBrk="0" fontAlgn="base" hangingPunct="0">
              <a:spcBef>
                <a:spcPct val="0"/>
              </a:spcBef>
              <a:spcAft>
                <a:spcPct val="0"/>
              </a:spcAft>
            </a:pPr>
            <a:endParaRPr lang="fr-FR" sz="2400" b="1" dirty="0" smtClean="0">
              <a:latin typeface="Calibri" pitchFamily="34" charset="0"/>
              <a:cs typeface="Arial" pitchFamily="34" charset="0"/>
            </a:endParaRPr>
          </a:p>
        </p:txBody>
      </p:sp>
      <p:sp>
        <p:nvSpPr>
          <p:cNvPr id="39" name="Ellipse 38"/>
          <p:cNvSpPr/>
          <p:nvPr/>
        </p:nvSpPr>
        <p:spPr>
          <a:xfrm>
            <a:off x="10802984" y="5839097"/>
            <a:ext cx="731520" cy="574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10</a:t>
            </a:r>
            <a:endParaRPr lang="fr-FR" dirty="0"/>
          </a:p>
        </p:txBody>
      </p:sp>
    </p:spTree>
    <p:extLst>
      <p:ext uri="{BB962C8B-B14F-4D97-AF65-F5344CB8AC3E}">
        <p14:creationId xmlns:p14="http://schemas.microsoft.com/office/powerpoint/2010/main" xmlns="" val="1560353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50A4BC-B0C0-4A0B-9495-54C3B0E94C4F}"/>
              </a:ext>
            </a:extLst>
          </p:cNvPr>
          <p:cNvSpPr txBox="1"/>
          <p:nvPr/>
        </p:nvSpPr>
        <p:spPr>
          <a:xfrm>
            <a:off x="6413863" y="205517"/>
            <a:ext cx="5438727" cy="1446550"/>
          </a:xfrm>
          <a:prstGeom prst="rect">
            <a:avLst/>
          </a:prstGeom>
          <a:noFill/>
        </p:spPr>
        <p:txBody>
          <a:bodyPr wrap="square" rtlCol="0">
            <a:spAutoFit/>
          </a:bodyPr>
          <a:lstStyle/>
          <a:p>
            <a:r>
              <a:rPr lang="fr-FR" altLang="ko-KR" sz="4400" b="1" dirty="0" smtClean="0">
                <a:solidFill>
                  <a:schemeClr val="tx1">
                    <a:lumMod val="85000"/>
                    <a:lumOff val="15000"/>
                  </a:schemeClr>
                </a:solidFill>
                <a:cs typeface="Arial" pitchFamily="34" charset="0"/>
              </a:rPr>
              <a:t>Les modules et les fonctionnalités</a:t>
            </a:r>
            <a:endParaRPr lang="en-US" altLang="ko-KR" sz="4400" b="1" dirty="0">
              <a:solidFill>
                <a:schemeClr val="tx1">
                  <a:lumMod val="85000"/>
                  <a:lumOff val="15000"/>
                </a:schemeClr>
              </a:solidFill>
              <a:cs typeface="Arial" pitchFamily="34" charset="0"/>
            </a:endParaRPr>
          </a:p>
        </p:txBody>
      </p:sp>
      <p:sp>
        <p:nvSpPr>
          <p:cNvPr id="3" name="Ellipse 2"/>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11</a:t>
            </a:r>
            <a:endParaRPr lang="fr-FR" dirty="0"/>
          </a:p>
        </p:txBody>
      </p:sp>
    </p:spTree>
    <p:extLst>
      <p:ext uri="{BB962C8B-B14F-4D97-AF65-F5344CB8AC3E}">
        <p14:creationId xmlns:p14="http://schemas.microsoft.com/office/powerpoint/2010/main" xmlns="" val="3883369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919711D6-1D0D-4EFE-BEB3-A967AD1FA712}"/>
              </a:ext>
            </a:extLst>
          </p:cNvPr>
          <p:cNvSpPr>
            <a:spLocks noGrp="1"/>
          </p:cNvSpPr>
          <p:nvPr>
            <p:ph type="body" sz="quarter" idx="10"/>
          </p:nvPr>
        </p:nvSpPr>
        <p:spPr>
          <a:xfrm>
            <a:off x="326571" y="287767"/>
            <a:ext cx="10600813" cy="724247"/>
          </a:xfrm>
        </p:spPr>
        <p:txBody>
          <a:bodyPr/>
          <a:lstStyle/>
          <a:p>
            <a:pPr algn="l"/>
            <a:r>
              <a:rPr lang="en-US" b="1" dirty="0" smtClean="0"/>
              <a:t>1.1 Identification des </a:t>
            </a:r>
            <a:r>
              <a:rPr lang="en-US" b="1" dirty="0" err="1" smtClean="0"/>
              <a:t>acteurs</a:t>
            </a:r>
            <a:r>
              <a:rPr lang="en-US" b="1" dirty="0" smtClean="0"/>
              <a:t>: </a:t>
            </a:r>
            <a:endParaRPr lang="en-US" b="1" dirty="0"/>
          </a:p>
        </p:txBody>
      </p:sp>
      <p:sp>
        <p:nvSpPr>
          <p:cNvPr id="21" name="Oval Callout 21">
            <a:extLst>
              <a:ext uri="{FF2B5EF4-FFF2-40B4-BE49-F238E27FC236}">
                <a16:creationId xmlns:a16="http://schemas.microsoft.com/office/drawing/2014/main" xmlns="" id="{BC2D4A40-BD6B-4957-BB3D-0D46A90E0386}"/>
              </a:ext>
            </a:extLst>
          </p:cNvPr>
          <p:cNvSpPr/>
          <p:nvPr/>
        </p:nvSpPr>
        <p:spPr>
          <a:xfrm rot="1882940">
            <a:off x="8942747" y="2046036"/>
            <a:ext cx="1767671" cy="1767475"/>
          </a:xfrm>
          <a:prstGeom prst="wedgeEllipseCallout">
            <a:avLst>
              <a:gd name="adj1" fmla="val -53426"/>
              <a:gd name="adj2" fmla="val 787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Callout 22">
            <a:extLst>
              <a:ext uri="{FF2B5EF4-FFF2-40B4-BE49-F238E27FC236}">
                <a16:creationId xmlns:a16="http://schemas.microsoft.com/office/drawing/2014/main" xmlns="" id="{0750B608-F594-4E6F-BEE9-28F90ACE7B76}"/>
              </a:ext>
            </a:extLst>
          </p:cNvPr>
          <p:cNvSpPr/>
          <p:nvPr/>
        </p:nvSpPr>
        <p:spPr>
          <a:xfrm rot="1882940">
            <a:off x="1481584" y="2104324"/>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ectangle 18">
            <a:extLst>
              <a:ext uri="{FF2B5EF4-FFF2-40B4-BE49-F238E27FC236}">
                <a16:creationId xmlns:a16="http://schemas.microsoft.com/office/drawing/2014/main" xmlns="" id="{B76AD8B4-FF1C-4ACC-86E4-884903C478D5}"/>
              </a:ext>
            </a:extLst>
          </p:cNvPr>
          <p:cNvSpPr/>
          <p:nvPr/>
        </p:nvSpPr>
        <p:spPr>
          <a:xfrm>
            <a:off x="1175657" y="5434486"/>
            <a:ext cx="9117873" cy="830997"/>
          </a:xfrm>
          <a:prstGeom prst="rect">
            <a:avLst/>
          </a:prstGeom>
        </p:spPr>
        <p:txBody>
          <a:bodyPr wrap="square">
            <a:spAutoFit/>
          </a:bodyPr>
          <a:lstStyle/>
          <a:p>
            <a:pPr lvl="0" algn="ctr"/>
            <a:r>
              <a:rPr lang="en-GB" sz="2400" b="1" u="sng" dirty="0" smtClean="0">
                <a:latin typeface="+mj-lt"/>
              </a:rPr>
              <a:t>Le parent:</a:t>
            </a:r>
            <a:r>
              <a:rPr lang="en-GB" sz="2400" dirty="0" smtClean="0">
                <a:latin typeface="+mj-lt"/>
              </a:rPr>
              <a:t> </a:t>
            </a:r>
            <a:r>
              <a:rPr lang="en-GB" sz="2400" dirty="0" err="1" smtClean="0">
                <a:latin typeface="+mj-lt"/>
              </a:rPr>
              <a:t>c'est</a:t>
            </a:r>
            <a:r>
              <a:rPr lang="en-GB" sz="2400" dirty="0" smtClean="0">
                <a:latin typeface="+mj-lt"/>
              </a:rPr>
              <a:t> </a:t>
            </a:r>
            <a:r>
              <a:rPr lang="en-GB" sz="2400" dirty="0" err="1" smtClean="0">
                <a:latin typeface="+mj-lt"/>
              </a:rPr>
              <a:t>l'acteur</a:t>
            </a:r>
            <a:r>
              <a:rPr lang="en-GB" sz="2400" dirty="0" smtClean="0">
                <a:latin typeface="+mj-lt"/>
              </a:rPr>
              <a:t> qui </a:t>
            </a:r>
            <a:r>
              <a:rPr lang="en-GB" sz="2400" dirty="0" err="1" smtClean="0">
                <a:latin typeface="+mj-lt"/>
              </a:rPr>
              <a:t>attribue</a:t>
            </a:r>
            <a:r>
              <a:rPr lang="en-GB" sz="2400" dirty="0" smtClean="0">
                <a:latin typeface="+mj-lt"/>
              </a:rPr>
              <a:t> les </a:t>
            </a:r>
            <a:r>
              <a:rPr lang="en-GB" sz="2400" dirty="0" err="1" smtClean="0">
                <a:latin typeface="+mj-lt"/>
              </a:rPr>
              <a:t>droits</a:t>
            </a:r>
            <a:r>
              <a:rPr lang="en-GB" sz="2400" dirty="0" smtClean="0">
                <a:latin typeface="+mj-lt"/>
              </a:rPr>
              <a:t> </a:t>
            </a:r>
            <a:r>
              <a:rPr lang="en-GB" sz="2400" dirty="0" err="1" smtClean="0">
                <a:latin typeface="+mj-lt"/>
              </a:rPr>
              <a:t>d'accès</a:t>
            </a:r>
            <a:r>
              <a:rPr lang="en-GB" sz="2400" dirty="0" smtClean="0">
                <a:latin typeface="+mj-lt"/>
              </a:rPr>
              <a:t> et </a:t>
            </a:r>
            <a:r>
              <a:rPr lang="en-GB" sz="2400" dirty="0" err="1" smtClean="0">
                <a:latin typeface="+mj-lt"/>
              </a:rPr>
              <a:t>gére</a:t>
            </a:r>
            <a:r>
              <a:rPr lang="en-GB" sz="2400" dirty="0" smtClean="0">
                <a:latin typeface="+mj-lt"/>
              </a:rPr>
              <a:t> </a:t>
            </a:r>
            <a:r>
              <a:rPr lang="en-GB" sz="2400" dirty="0" err="1" smtClean="0">
                <a:latin typeface="+mj-lt"/>
              </a:rPr>
              <a:t>notre</a:t>
            </a:r>
            <a:r>
              <a:rPr lang="en-GB" sz="2400" dirty="0" smtClean="0">
                <a:latin typeface="+mj-lt"/>
              </a:rPr>
              <a:t> application desktop.</a:t>
            </a:r>
            <a:endParaRPr lang="fr-FR" sz="2400" dirty="0">
              <a:latin typeface="+mj-lt"/>
            </a:endParaRPr>
          </a:p>
        </p:txBody>
      </p:sp>
      <p:sp>
        <p:nvSpPr>
          <p:cNvPr id="33" name="Rounded Rectangle 2">
            <a:extLst>
              <a:ext uri="{FF2B5EF4-FFF2-40B4-BE49-F238E27FC236}">
                <a16:creationId xmlns:a16="http://schemas.microsoft.com/office/drawing/2014/main" xmlns="" id="{A7935393-7BBC-4A74-AB5F-B33E1D596690}"/>
              </a:ext>
            </a:extLst>
          </p:cNvPr>
          <p:cNvSpPr>
            <a:spLocks noChangeAspect="1"/>
          </p:cNvSpPr>
          <p:nvPr/>
        </p:nvSpPr>
        <p:spPr>
          <a:xfrm>
            <a:off x="9655279" y="2438146"/>
            <a:ext cx="394013" cy="500412"/>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8" name="Espace réservé pour une image  7" descr="187722279_2192701884199834_5493746137322144845_n.png"/>
          <p:cNvPicPr>
            <a:picLocks noGrp="1" noChangeAspect="1"/>
          </p:cNvPicPr>
          <p:nvPr>
            <p:ph type="pic" sz="quarter" idx="43"/>
          </p:nvPr>
        </p:nvPicPr>
        <p:blipFill>
          <a:blip r:embed="rId2" cstate="print"/>
          <a:srcRect t="10392" b="10392"/>
          <a:stretch>
            <a:fillRect/>
          </a:stretch>
        </p:blipFill>
        <p:spPr/>
      </p:pic>
      <p:sp>
        <p:nvSpPr>
          <p:cNvPr id="9" name="Ellipse 8"/>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12</a:t>
            </a:r>
            <a:endParaRPr lang="fr-FR" dirty="0"/>
          </a:p>
        </p:txBody>
      </p:sp>
    </p:spTree>
    <p:extLst>
      <p:ext uri="{BB962C8B-B14F-4D97-AF65-F5344CB8AC3E}">
        <p14:creationId xmlns:p14="http://schemas.microsoft.com/office/powerpoint/2010/main" xmlns="" val="3668670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8B56C8-2ECC-40CE-8512-1AB853C9BE30}"/>
              </a:ext>
            </a:extLst>
          </p:cNvPr>
          <p:cNvSpPr txBox="1"/>
          <p:nvPr/>
        </p:nvSpPr>
        <p:spPr>
          <a:xfrm>
            <a:off x="478337" y="155312"/>
            <a:ext cx="6183720" cy="1754326"/>
          </a:xfrm>
          <a:prstGeom prst="rect">
            <a:avLst/>
          </a:prstGeom>
          <a:noFill/>
        </p:spPr>
        <p:txBody>
          <a:bodyPr wrap="square" rtlCol="0" anchor="ctr">
            <a:spAutoFit/>
          </a:bodyPr>
          <a:lstStyle/>
          <a:p>
            <a:r>
              <a:rPr lang="en-US" altLang="ko-KR" sz="5400" b="1" dirty="0" smtClean="0">
                <a:solidFill>
                  <a:schemeClr val="bg1"/>
                </a:solidFill>
                <a:latin typeface="+mj-lt"/>
                <a:cs typeface="Arial" pitchFamily="34" charset="0"/>
              </a:rPr>
              <a:t>1.2 </a:t>
            </a:r>
            <a:r>
              <a:rPr lang="en-US" altLang="ko-KR" sz="5400" b="1" dirty="0" err="1" smtClean="0">
                <a:solidFill>
                  <a:schemeClr val="bg1"/>
                </a:solidFill>
                <a:latin typeface="+mj-lt"/>
                <a:cs typeface="Arial" pitchFamily="34" charset="0"/>
              </a:rPr>
              <a:t>Spécification</a:t>
            </a:r>
            <a:r>
              <a:rPr lang="en-US" altLang="ko-KR" sz="5400" b="1" dirty="0" smtClean="0">
                <a:solidFill>
                  <a:schemeClr val="bg1"/>
                </a:solidFill>
                <a:latin typeface="+mj-lt"/>
                <a:cs typeface="Arial" pitchFamily="34" charset="0"/>
              </a:rPr>
              <a:t> des </a:t>
            </a:r>
            <a:r>
              <a:rPr lang="en-US" altLang="ko-KR" sz="5400" b="1" dirty="0" err="1" smtClean="0">
                <a:solidFill>
                  <a:schemeClr val="bg1"/>
                </a:solidFill>
                <a:latin typeface="+mj-lt"/>
                <a:cs typeface="Arial" pitchFamily="34" charset="0"/>
              </a:rPr>
              <a:t>besoins</a:t>
            </a:r>
            <a:r>
              <a:rPr lang="en-US" altLang="ko-KR" sz="5400" b="1" dirty="0" smtClean="0">
                <a:solidFill>
                  <a:schemeClr val="bg1"/>
                </a:solidFill>
                <a:latin typeface="+mj-lt"/>
                <a:cs typeface="Arial" pitchFamily="34" charset="0"/>
              </a:rPr>
              <a:t>: </a:t>
            </a:r>
            <a:endParaRPr lang="ko-KR" altLang="en-US" sz="5400" b="1" dirty="0">
              <a:solidFill>
                <a:schemeClr val="bg1"/>
              </a:solidFill>
              <a:latin typeface="+mj-lt"/>
              <a:cs typeface="Arial" pitchFamily="34" charset="0"/>
            </a:endParaRPr>
          </a:p>
        </p:txBody>
      </p:sp>
      <p:sp>
        <p:nvSpPr>
          <p:cNvPr id="4" name="Ellipse 3"/>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13</a:t>
            </a:r>
            <a:endParaRPr lang="fr-FR" dirty="0"/>
          </a:p>
        </p:txBody>
      </p:sp>
    </p:spTree>
    <p:extLst>
      <p:ext uri="{BB962C8B-B14F-4D97-AF65-F5344CB8AC3E}">
        <p14:creationId xmlns:p14="http://schemas.microsoft.com/office/powerpoint/2010/main" xmlns="" val="4179153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323529" y="339509"/>
            <a:ext cx="11573197" cy="574891"/>
          </a:xfrm>
        </p:spPr>
        <p:txBody>
          <a:bodyPr/>
          <a:lstStyle/>
          <a:p>
            <a:pPr algn="l"/>
            <a:r>
              <a:rPr lang="en-US" b="1" dirty="0" smtClean="0">
                <a:latin typeface="+mn-lt"/>
              </a:rPr>
              <a:t>1.2.1 </a:t>
            </a:r>
            <a:r>
              <a:rPr lang="en-US" b="1" dirty="0" err="1" smtClean="0">
                <a:latin typeface="+mn-lt"/>
              </a:rPr>
              <a:t>Besoins</a:t>
            </a:r>
            <a:r>
              <a:rPr lang="en-US" b="1" dirty="0" smtClean="0">
                <a:latin typeface="+mn-lt"/>
              </a:rPr>
              <a:t> </a:t>
            </a:r>
            <a:r>
              <a:rPr lang="en-US" b="1" dirty="0" err="1" smtClean="0">
                <a:latin typeface="+mn-lt"/>
              </a:rPr>
              <a:t>fonctionnels</a:t>
            </a:r>
            <a:r>
              <a:rPr lang="en-US" b="1" dirty="0" smtClean="0">
                <a:latin typeface="+mn-lt"/>
              </a:rPr>
              <a:t> : </a:t>
            </a:r>
            <a:endParaRPr lang="en-US" b="1" dirty="0">
              <a:latin typeface="+mn-lt"/>
            </a:endParaRPr>
          </a:p>
        </p:txBody>
      </p:sp>
      <p:pic>
        <p:nvPicPr>
          <p:cNvPr id="134" name="Image 13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1541416" y="1384662"/>
            <a:ext cx="9313818" cy="5199017"/>
          </a:xfrm>
          <a:prstGeom prst="rect">
            <a:avLst/>
          </a:prstGeom>
        </p:spPr>
      </p:pic>
      <p:sp>
        <p:nvSpPr>
          <p:cNvPr id="4" name="Ellipse 3"/>
          <p:cNvSpPr/>
          <p:nvPr/>
        </p:nvSpPr>
        <p:spPr>
          <a:xfrm>
            <a:off x="11247120" y="6048103"/>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15</a:t>
            </a:r>
            <a:endParaRPr lang="fr-FR" dirty="0"/>
          </a:p>
        </p:txBody>
      </p:sp>
    </p:spTree>
    <p:extLst>
      <p:ext uri="{BB962C8B-B14F-4D97-AF65-F5344CB8AC3E}">
        <p14:creationId xmlns:p14="http://schemas.microsoft.com/office/powerpoint/2010/main" xmlns="" val="2737942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pPr algn="l"/>
            <a:r>
              <a:rPr lang="fr-FR" sz="4400" b="1" smtClean="0">
                <a:solidFill>
                  <a:schemeClr val="tx1"/>
                </a:solidFill>
                <a:cs typeface="Times New Roman" panose="02020603050405020304" pitchFamily="18" charset="0"/>
              </a:rPr>
              <a:t>1.2.2 </a:t>
            </a:r>
            <a:r>
              <a:rPr lang="fr-FR" sz="4400" b="1" dirty="0" smtClean="0">
                <a:solidFill>
                  <a:schemeClr val="tx1"/>
                </a:solidFill>
                <a:cs typeface="Times New Roman" panose="02020603050405020304" pitchFamily="18" charset="0"/>
              </a:rPr>
              <a:t>Besoins non  fonctionnels :</a:t>
            </a:r>
            <a:endParaRPr lang="fr-FR" sz="4400" dirty="0">
              <a:solidFill>
                <a:schemeClr val="tx1"/>
              </a:solidFill>
              <a:cs typeface="Times New Roman" panose="02020603050405020304" pitchFamily="18" charset="0"/>
            </a:endParaRPr>
          </a:p>
        </p:txBody>
      </p:sp>
      <p:grpSp>
        <p:nvGrpSpPr>
          <p:cNvPr id="2" name="Group 49"/>
          <p:cNvGrpSpPr/>
          <p:nvPr/>
        </p:nvGrpSpPr>
        <p:grpSpPr>
          <a:xfrm rot="1819495">
            <a:off x="3133190" y="4540881"/>
            <a:ext cx="1022452" cy="781688"/>
            <a:chOff x="2066926" y="4165600"/>
            <a:chExt cx="1530350" cy="1169988"/>
          </a:xfrm>
        </p:grpSpPr>
        <p:sp>
          <p:nvSpPr>
            <p:cNvPr id="5" name="Freeform 16"/>
            <p:cNvSpPr>
              <a:spLocks noEditPoints="1"/>
            </p:cNvSpPr>
            <p:nvPr/>
          </p:nvSpPr>
          <p:spPr bwMode="auto">
            <a:xfrm>
              <a:off x="2133601" y="4232275"/>
              <a:ext cx="1035050" cy="1041400"/>
            </a:xfrm>
            <a:custGeom>
              <a:avLst/>
              <a:gdLst>
                <a:gd name="T0" fmla="*/ 117 w 234"/>
                <a:gd name="T1" fmla="*/ 218 h 235"/>
                <a:gd name="T2" fmla="*/ 17 w 234"/>
                <a:gd name="T3" fmla="*/ 117 h 235"/>
                <a:gd name="T4" fmla="*/ 117 w 234"/>
                <a:gd name="T5" fmla="*/ 17 h 235"/>
                <a:gd name="T6" fmla="*/ 217 w 234"/>
                <a:gd name="T7" fmla="*/ 117 h 235"/>
                <a:gd name="T8" fmla="*/ 117 w 234"/>
                <a:gd name="T9" fmla="*/ 218 h 235"/>
                <a:gd name="T10" fmla="*/ 117 w 234"/>
                <a:gd name="T11" fmla="*/ 0 h 235"/>
                <a:gd name="T12" fmla="*/ 0 w 234"/>
                <a:gd name="T13" fmla="*/ 117 h 235"/>
                <a:gd name="T14" fmla="*/ 117 w 234"/>
                <a:gd name="T15" fmla="*/ 235 h 235"/>
                <a:gd name="T16" fmla="*/ 234 w 234"/>
                <a:gd name="T17" fmla="*/ 117 h 235"/>
                <a:gd name="T18" fmla="*/ 117 w 234"/>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18"/>
                  </a:moveTo>
                  <a:cubicBezTo>
                    <a:pt x="62" y="218"/>
                    <a:pt x="17" y="173"/>
                    <a:pt x="17" y="117"/>
                  </a:cubicBezTo>
                  <a:cubicBezTo>
                    <a:pt x="17" y="62"/>
                    <a:pt x="62" y="17"/>
                    <a:pt x="117" y="17"/>
                  </a:cubicBezTo>
                  <a:cubicBezTo>
                    <a:pt x="172" y="17"/>
                    <a:pt x="217" y="62"/>
                    <a:pt x="217" y="117"/>
                  </a:cubicBezTo>
                  <a:cubicBezTo>
                    <a:pt x="217" y="173"/>
                    <a:pt x="172" y="218"/>
                    <a:pt x="117" y="218"/>
                  </a:cubicBezTo>
                  <a:moveTo>
                    <a:pt x="117" y="0"/>
                  </a:moveTo>
                  <a:cubicBezTo>
                    <a:pt x="52" y="0"/>
                    <a:pt x="0" y="53"/>
                    <a:pt x="0" y="117"/>
                  </a:cubicBezTo>
                  <a:cubicBezTo>
                    <a:pt x="0" y="182"/>
                    <a:pt x="52" y="235"/>
                    <a:pt x="117" y="235"/>
                  </a:cubicBezTo>
                  <a:cubicBezTo>
                    <a:pt x="182" y="235"/>
                    <a:pt x="234" y="182"/>
                    <a:pt x="234" y="117"/>
                  </a:cubicBezTo>
                  <a:cubicBezTo>
                    <a:pt x="234" y="53"/>
                    <a:pt x="182" y="0"/>
                    <a:pt x="117" y="0"/>
                  </a:cubicBezTo>
                </a:path>
              </a:pathLst>
            </a:custGeom>
            <a:solidFill>
              <a:schemeClr val="accent5">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6" name="Freeform 17"/>
            <p:cNvSpPr>
              <a:spLocks noEditPoints="1"/>
            </p:cNvSpPr>
            <p:nvPr/>
          </p:nvSpPr>
          <p:spPr bwMode="auto">
            <a:xfrm>
              <a:off x="2066926" y="4165600"/>
              <a:ext cx="1168400" cy="1169988"/>
            </a:xfrm>
            <a:custGeom>
              <a:avLst/>
              <a:gdLst>
                <a:gd name="T0" fmla="*/ 132 w 264"/>
                <a:gd name="T1" fmla="*/ 261 h 264"/>
                <a:gd name="T2" fmla="*/ 3 w 264"/>
                <a:gd name="T3" fmla="*/ 132 h 264"/>
                <a:gd name="T4" fmla="*/ 132 w 264"/>
                <a:gd name="T5" fmla="*/ 4 h 264"/>
                <a:gd name="T6" fmla="*/ 261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1" y="61"/>
                    <a:pt x="261" y="132"/>
                  </a:cubicBezTo>
                  <a:cubicBezTo>
                    <a:pt x="261" y="203"/>
                    <a:pt x="203" y="261"/>
                    <a:pt x="132" y="261"/>
                  </a:cubicBezTo>
                  <a:moveTo>
                    <a:pt x="132" y="0"/>
                  </a:moveTo>
                  <a:cubicBezTo>
                    <a:pt x="59" y="0"/>
                    <a:pt x="0" y="60"/>
                    <a:pt x="0" y="132"/>
                  </a:cubicBezTo>
                  <a:cubicBezTo>
                    <a:pt x="0" y="205"/>
                    <a:pt x="59" y="264"/>
                    <a:pt x="132" y="264"/>
                  </a:cubicBezTo>
                  <a:cubicBezTo>
                    <a:pt x="205" y="264"/>
                    <a:pt x="264" y="205"/>
                    <a:pt x="264" y="132"/>
                  </a:cubicBezTo>
                  <a:cubicBezTo>
                    <a:pt x="264" y="60"/>
                    <a:pt x="205" y="0"/>
                    <a:pt x="132" y="0"/>
                  </a:cubicBezTo>
                </a:path>
              </a:pathLst>
            </a:custGeom>
            <a:solidFill>
              <a:schemeClr val="accent5">
                <a:lumMod val="40000"/>
                <a:lumOff val="6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 name="Oval 18"/>
            <p:cNvSpPr>
              <a:spLocks noChangeArrowheads="1"/>
            </p:cNvSpPr>
            <p:nvPr/>
          </p:nvSpPr>
          <p:spPr bwMode="auto">
            <a:xfrm>
              <a:off x="2208213" y="4308475"/>
              <a:ext cx="885825" cy="889000"/>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31"/>
            <p:cNvSpPr>
              <a:spLocks/>
            </p:cNvSpPr>
            <p:nvPr/>
          </p:nvSpPr>
          <p:spPr bwMode="auto">
            <a:xfrm>
              <a:off x="3341688" y="4560888"/>
              <a:ext cx="255588" cy="406400"/>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32"/>
            <p:cNvSpPr>
              <a:spLocks/>
            </p:cNvSpPr>
            <p:nvPr/>
          </p:nvSpPr>
          <p:spPr bwMode="auto">
            <a:xfrm>
              <a:off x="3341688" y="4560888"/>
              <a:ext cx="255588" cy="406400"/>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4" name="Group 50"/>
          <p:cNvGrpSpPr/>
          <p:nvPr/>
        </p:nvGrpSpPr>
        <p:grpSpPr>
          <a:xfrm rot="2001723">
            <a:off x="8185744" y="4958893"/>
            <a:ext cx="990633" cy="781688"/>
            <a:chOff x="8162926" y="4165600"/>
            <a:chExt cx="1482725" cy="1169988"/>
          </a:xfrm>
        </p:grpSpPr>
        <p:sp>
          <p:nvSpPr>
            <p:cNvPr id="11" name="Freeform 19"/>
            <p:cNvSpPr>
              <a:spLocks noEditPoints="1"/>
            </p:cNvSpPr>
            <p:nvPr/>
          </p:nvSpPr>
          <p:spPr bwMode="auto">
            <a:xfrm>
              <a:off x="8539163" y="4232275"/>
              <a:ext cx="1039813" cy="1041400"/>
            </a:xfrm>
            <a:custGeom>
              <a:avLst/>
              <a:gdLst>
                <a:gd name="T0" fmla="*/ 118 w 235"/>
                <a:gd name="T1" fmla="*/ 218 h 235"/>
                <a:gd name="T2" fmla="*/ 17 w 235"/>
                <a:gd name="T3" fmla="*/ 117 h 235"/>
                <a:gd name="T4" fmla="*/ 118 w 235"/>
                <a:gd name="T5" fmla="*/ 17 h 235"/>
                <a:gd name="T6" fmla="*/ 218 w 235"/>
                <a:gd name="T7" fmla="*/ 117 h 235"/>
                <a:gd name="T8" fmla="*/ 118 w 235"/>
                <a:gd name="T9" fmla="*/ 218 h 235"/>
                <a:gd name="T10" fmla="*/ 118 w 235"/>
                <a:gd name="T11" fmla="*/ 0 h 235"/>
                <a:gd name="T12" fmla="*/ 0 w 235"/>
                <a:gd name="T13" fmla="*/ 117 h 235"/>
                <a:gd name="T14" fmla="*/ 118 w 235"/>
                <a:gd name="T15" fmla="*/ 235 h 235"/>
                <a:gd name="T16" fmla="*/ 235 w 235"/>
                <a:gd name="T17" fmla="*/ 117 h 235"/>
                <a:gd name="T18" fmla="*/ 118 w 235"/>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5">
                  <a:moveTo>
                    <a:pt x="118" y="218"/>
                  </a:moveTo>
                  <a:cubicBezTo>
                    <a:pt x="62" y="218"/>
                    <a:pt x="17" y="173"/>
                    <a:pt x="17" y="117"/>
                  </a:cubicBezTo>
                  <a:cubicBezTo>
                    <a:pt x="17" y="62"/>
                    <a:pt x="62" y="17"/>
                    <a:pt x="118" y="17"/>
                  </a:cubicBezTo>
                  <a:cubicBezTo>
                    <a:pt x="173" y="17"/>
                    <a:pt x="218" y="62"/>
                    <a:pt x="218" y="117"/>
                  </a:cubicBezTo>
                  <a:cubicBezTo>
                    <a:pt x="218" y="173"/>
                    <a:pt x="173" y="218"/>
                    <a:pt x="118" y="218"/>
                  </a:cubicBezTo>
                  <a:moveTo>
                    <a:pt x="118" y="0"/>
                  </a:moveTo>
                  <a:cubicBezTo>
                    <a:pt x="53" y="0"/>
                    <a:pt x="0" y="53"/>
                    <a:pt x="0" y="117"/>
                  </a:cubicBezTo>
                  <a:cubicBezTo>
                    <a:pt x="0" y="182"/>
                    <a:pt x="53" y="235"/>
                    <a:pt x="118" y="235"/>
                  </a:cubicBezTo>
                  <a:cubicBezTo>
                    <a:pt x="182" y="235"/>
                    <a:pt x="235" y="182"/>
                    <a:pt x="235" y="117"/>
                  </a:cubicBezTo>
                  <a:cubicBezTo>
                    <a:pt x="235" y="53"/>
                    <a:pt x="182" y="0"/>
                    <a:pt x="118" y="0"/>
                  </a:cubicBezTo>
                </a:path>
              </a:pathLst>
            </a:custGeom>
            <a:solidFill>
              <a:schemeClr val="accent2">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20"/>
            <p:cNvSpPr>
              <a:spLocks noEditPoints="1"/>
            </p:cNvSpPr>
            <p:nvPr/>
          </p:nvSpPr>
          <p:spPr bwMode="auto">
            <a:xfrm>
              <a:off x="8477251" y="4165600"/>
              <a:ext cx="1168400" cy="1169988"/>
            </a:xfrm>
            <a:custGeom>
              <a:avLst/>
              <a:gdLst>
                <a:gd name="T0" fmla="*/ 132 w 264"/>
                <a:gd name="T1" fmla="*/ 261 h 264"/>
                <a:gd name="T2" fmla="*/ 3 w 264"/>
                <a:gd name="T3" fmla="*/ 132 h 264"/>
                <a:gd name="T4" fmla="*/ 132 w 264"/>
                <a:gd name="T5" fmla="*/ 4 h 264"/>
                <a:gd name="T6" fmla="*/ 260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0" y="61"/>
                    <a:pt x="260" y="132"/>
                  </a:cubicBezTo>
                  <a:cubicBezTo>
                    <a:pt x="260" y="203"/>
                    <a:pt x="203" y="261"/>
                    <a:pt x="132" y="261"/>
                  </a:cubicBezTo>
                  <a:moveTo>
                    <a:pt x="132" y="0"/>
                  </a:moveTo>
                  <a:cubicBezTo>
                    <a:pt x="59" y="0"/>
                    <a:pt x="0" y="60"/>
                    <a:pt x="0" y="132"/>
                  </a:cubicBezTo>
                  <a:cubicBezTo>
                    <a:pt x="0" y="205"/>
                    <a:pt x="59" y="264"/>
                    <a:pt x="132" y="264"/>
                  </a:cubicBezTo>
                  <a:cubicBezTo>
                    <a:pt x="204" y="264"/>
                    <a:pt x="264" y="205"/>
                    <a:pt x="264" y="132"/>
                  </a:cubicBezTo>
                  <a:cubicBezTo>
                    <a:pt x="264" y="60"/>
                    <a:pt x="204" y="0"/>
                    <a:pt x="132" y="0"/>
                  </a:cubicBezTo>
                </a:path>
              </a:pathLst>
            </a:custGeom>
            <a:solidFill>
              <a:schemeClr val="accent2">
                <a:lumMod val="40000"/>
                <a:lumOff val="6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Oval 21"/>
            <p:cNvSpPr>
              <a:spLocks noChangeArrowheads="1"/>
            </p:cNvSpPr>
            <p:nvPr/>
          </p:nvSpPr>
          <p:spPr bwMode="auto">
            <a:xfrm>
              <a:off x="8615363" y="4308475"/>
              <a:ext cx="889000" cy="889000"/>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 name="Freeform 35"/>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 name="Freeform 36"/>
            <p:cNvSpPr>
              <a:spLocks/>
            </p:cNvSpPr>
            <p:nvPr/>
          </p:nvSpPr>
          <p:spPr bwMode="auto">
            <a:xfrm>
              <a:off x="8162926" y="4560888"/>
              <a:ext cx="257175" cy="406400"/>
            </a:xfrm>
            <a:custGeom>
              <a:avLst/>
              <a:gdLst>
                <a:gd name="T0" fmla="*/ 162 w 162"/>
                <a:gd name="T1" fmla="*/ 0 h 256"/>
                <a:gd name="T2" fmla="*/ 0 w 162"/>
                <a:gd name="T3" fmla="*/ 128 h 256"/>
                <a:gd name="T4" fmla="*/ 162 w 162"/>
                <a:gd name="T5" fmla="*/ 256 h 256"/>
                <a:gd name="T6" fmla="*/ 162 w 162"/>
                <a:gd name="T7" fmla="*/ 0 h 256"/>
              </a:gdLst>
              <a:ahLst/>
              <a:cxnLst>
                <a:cxn ang="0">
                  <a:pos x="T0" y="T1"/>
                </a:cxn>
                <a:cxn ang="0">
                  <a:pos x="T2" y="T3"/>
                </a:cxn>
                <a:cxn ang="0">
                  <a:pos x="T4" y="T5"/>
                </a:cxn>
                <a:cxn ang="0">
                  <a:pos x="T6" y="T7"/>
                </a:cxn>
              </a:cxnLst>
              <a:rect l="0" t="0" r="r" b="b"/>
              <a:pathLst>
                <a:path w="162" h="256">
                  <a:moveTo>
                    <a:pt x="162" y="0"/>
                  </a:moveTo>
                  <a:lnTo>
                    <a:pt x="0" y="128"/>
                  </a:lnTo>
                  <a:lnTo>
                    <a:pt x="162" y="256"/>
                  </a:lnTo>
                  <a:lnTo>
                    <a:pt x="1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10" name="Group 51"/>
          <p:cNvGrpSpPr/>
          <p:nvPr/>
        </p:nvGrpSpPr>
        <p:grpSpPr>
          <a:xfrm rot="4863240">
            <a:off x="8292823" y="2508304"/>
            <a:ext cx="875024" cy="790172"/>
            <a:chOff x="7521576" y="1827213"/>
            <a:chExt cx="1309687" cy="1182687"/>
          </a:xfrm>
        </p:grpSpPr>
        <p:sp>
          <p:nvSpPr>
            <p:cNvPr id="17" name="Freeform 28"/>
            <p:cNvSpPr>
              <a:spLocks noEditPoints="1"/>
            </p:cNvSpPr>
            <p:nvPr/>
          </p:nvSpPr>
          <p:spPr bwMode="auto">
            <a:xfrm>
              <a:off x="7672388" y="1893888"/>
              <a:ext cx="1039813" cy="1041400"/>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8" name="Freeform 29"/>
            <p:cNvSpPr>
              <a:spLocks noEditPoints="1"/>
            </p:cNvSpPr>
            <p:nvPr/>
          </p:nvSpPr>
          <p:spPr bwMode="auto">
            <a:xfrm>
              <a:off x="7605713" y="1827213"/>
              <a:ext cx="1225550" cy="1169988"/>
            </a:xfrm>
            <a:custGeom>
              <a:avLst/>
              <a:gdLst>
                <a:gd name="T0" fmla="*/ 132 w 277"/>
                <a:gd name="T1" fmla="*/ 261 h 264"/>
                <a:gd name="T2" fmla="*/ 41 w 277"/>
                <a:gd name="T3" fmla="*/ 223 h 264"/>
                <a:gd name="T4" fmla="*/ 4 w 277"/>
                <a:gd name="T5" fmla="*/ 132 h 264"/>
                <a:gd name="T6" fmla="*/ 41 w 277"/>
                <a:gd name="T7" fmla="*/ 41 h 264"/>
                <a:gd name="T8" fmla="*/ 132 w 277"/>
                <a:gd name="T9" fmla="*/ 4 h 264"/>
                <a:gd name="T10" fmla="*/ 223 w 277"/>
                <a:gd name="T11" fmla="*/ 41 h 264"/>
                <a:gd name="T12" fmla="*/ 223 w 277"/>
                <a:gd name="T13" fmla="*/ 223 h 264"/>
                <a:gd name="T14" fmla="*/ 132 w 277"/>
                <a:gd name="T15" fmla="*/ 261 h 264"/>
                <a:gd name="T16" fmla="*/ 132 w 277"/>
                <a:gd name="T17" fmla="*/ 0 h 264"/>
                <a:gd name="T18" fmla="*/ 39 w 277"/>
                <a:gd name="T19" fmla="*/ 39 h 264"/>
                <a:gd name="T20" fmla="*/ 0 w 277"/>
                <a:gd name="T21" fmla="*/ 132 h 264"/>
                <a:gd name="T22" fmla="*/ 39 w 277"/>
                <a:gd name="T23" fmla="*/ 226 h 264"/>
                <a:gd name="T24" fmla="*/ 132 w 277"/>
                <a:gd name="T25" fmla="*/ 264 h 264"/>
                <a:gd name="T26" fmla="*/ 226 w 277"/>
                <a:gd name="T27" fmla="*/ 226 h 264"/>
                <a:gd name="T28" fmla="*/ 226 w 277"/>
                <a:gd name="T29" fmla="*/ 39 h 264"/>
                <a:gd name="T30" fmla="*/ 132 w 277"/>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64">
                  <a:moveTo>
                    <a:pt x="132" y="261"/>
                  </a:moveTo>
                  <a:cubicBezTo>
                    <a:pt x="98" y="261"/>
                    <a:pt x="66" y="248"/>
                    <a:pt x="41" y="223"/>
                  </a:cubicBezTo>
                  <a:cubicBezTo>
                    <a:pt x="17" y="199"/>
                    <a:pt x="4" y="167"/>
                    <a:pt x="4" y="132"/>
                  </a:cubicBezTo>
                  <a:cubicBezTo>
                    <a:pt x="4" y="98"/>
                    <a:pt x="17" y="66"/>
                    <a:pt x="41" y="41"/>
                  </a:cubicBezTo>
                  <a:cubicBezTo>
                    <a:pt x="66" y="17"/>
                    <a:pt x="98" y="4"/>
                    <a:pt x="132" y="4"/>
                  </a:cubicBezTo>
                  <a:cubicBezTo>
                    <a:pt x="167" y="4"/>
                    <a:pt x="199" y="17"/>
                    <a:pt x="223" y="41"/>
                  </a:cubicBezTo>
                  <a:cubicBezTo>
                    <a:pt x="274" y="92"/>
                    <a:pt x="274" y="173"/>
                    <a:pt x="223" y="223"/>
                  </a:cubicBezTo>
                  <a:cubicBezTo>
                    <a:pt x="199" y="248"/>
                    <a:pt x="167" y="261"/>
                    <a:pt x="132" y="261"/>
                  </a:cubicBezTo>
                  <a:moveTo>
                    <a:pt x="132" y="0"/>
                  </a:moveTo>
                  <a:cubicBezTo>
                    <a:pt x="97" y="0"/>
                    <a:pt x="64" y="14"/>
                    <a:pt x="39" y="39"/>
                  </a:cubicBezTo>
                  <a:cubicBezTo>
                    <a:pt x="14" y="64"/>
                    <a:pt x="0" y="97"/>
                    <a:pt x="0" y="132"/>
                  </a:cubicBezTo>
                  <a:cubicBezTo>
                    <a:pt x="0" y="168"/>
                    <a:pt x="14" y="201"/>
                    <a:pt x="39" y="226"/>
                  </a:cubicBezTo>
                  <a:cubicBezTo>
                    <a:pt x="64" y="251"/>
                    <a:pt x="97" y="264"/>
                    <a:pt x="132" y="264"/>
                  </a:cubicBezTo>
                  <a:cubicBezTo>
                    <a:pt x="168" y="264"/>
                    <a:pt x="201" y="251"/>
                    <a:pt x="226" y="226"/>
                  </a:cubicBezTo>
                  <a:cubicBezTo>
                    <a:pt x="277" y="174"/>
                    <a:pt x="277" y="91"/>
                    <a:pt x="226" y="39"/>
                  </a:cubicBezTo>
                  <a:cubicBezTo>
                    <a:pt x="201" y="14"/>
                    <a:pt x="168" y="0"/>
                    <a:pt x="132" y="0"/>
                  </a:cubicBezTo>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9" name="Freeform 30"/>
            <p:cNvSpPr>
              <a:spLocks/>
            </p:cNvSpPr>
            <p:nvPr/>
          </p:nvSpPr>
          <p:spPr bwMode="auto">
            <a:xfrm>
              <a:off x="7704138"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Freeform 37"/>
            <p:cNvSpPr>
              <a:spLocks/>
            </p:cNvSpPr>
            <p:nvPr/>
          </p:nvSpPr>
          <p:spPr bwMode="auto">
            <a:xfrm>
              <a:off x="7521576" y="2682875"/>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1" name="Freeform 38"/>
            <p:cNvSpPr>
              <a:spLocks/>
            </p:cNvSpPr>
            <p:nvPr/>
          </p:nvSpPr>
          <p:spPr bwMode="auto">
            <a:xfrm>
              <a:off x="7521576" y="2682875"/>
              <a:ext cx="323850" cy="327025"/>
            </a:xfrm>
            <a:custGeom>
              <a:avLst/>
              <a:gdLst>
                <a:gd name="T0" fmla="*/ 23 w 204"/>
                <a:gd name="T1" fmla="*/ 0 h 206"/>
                <a:gd name="T2" fmla="*/ 0 w 204"/>
                <a:gd name="T3" fmla="*/ 206 h 206"/>
                <a:gd name="T4" fmla="*/ 204 w 204"/>
                <a:gd name="T5" fmla="*/ 184 h 206"/>
                <a:gd name="T6" fmla="*/ 23 w 204"/>
                <a:gd name="T7" fmla="*/ 0 h 206"/>
              </a:gdLst>
              <a:ahLst/>
              <a:cxnLst>
                <a:cxn ang="0">
                  <a:pos x="T0" y="T1"/>
                </a:cxn>
                <a:cxn ang="0">
                  <a:pos x="T2" y="T3"/>
                </a:cxn>
                <a:cxn ang="0">
                  <a:pos x="T4" y="T5"/>
                </a:cxn>
                <a:cxn ang="0">
                  <a:pos x="T6" y="T7"/>
                </a:cxn>
              </a:cxnLst>
              <a:rect l="0" t="0" r="r" b="b"/>
              <a:pathLst>
                <a:path w="204" h="206">
                  <a:moveTo>
                    <a:pt x="23" y="0"/>
                  </a:moveTo>
                  <a:lnTo>
                    <a:pt x="0" y="206"/>
                  </a:lnTo>
                  <a:lnTo>
                    <a:pt x="204" y="184"/>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16" name="Group 52"/>
          <p:cNvGrpSpPr/>
          <p:nvPr/>
        </p:nvGrpSpPr>
        <p:grpSpPr>
          <a:xfrm>
            <a:off x="2902010" y="2142544"/>
            <a:ext cx="899419" cy="790172"/>
            <a:chOff x="2894013" y="1827213"/>
            <a:chExt cx="1346200" cy="1182687"/>
          </a:xfrm>
        </p:grpSpPr>
        <p:sp>
          <p:nvSpPr>
            <p:cNvPr id="23" name="Freeform 25"/>
            <p:cNvSpPr>
              <a:spLocks noEditPoints="1"/>
            </p:cNvSpPr>
            <p:nvPr/>
          </p:nvSpPr>
          <p:spPr bwMode="auto">
            <a:xfrm>
              <a:off x="3000376" y="1893888"/>
              <a:ext cx="1039813" cy="1041400"/>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4">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accent4">
                <a:lumMod val="40000"/>
                <a:lumOff val="6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5" name="Freeform 27"/>
            <p:cNvSpPr>
              <a:spLocks/>
            </p:cNvSpPr>
            <p:nvPr/>
          </p:nvSpPr>
          <p:spPr bwMode="auto">
            <a:xfrm>
              <a:off x="3032126"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6" name="Freeform 39"/>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7" name="Freeform 40"/>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 name="Freeform 47"/>
          <p:cNvSpPr>
            <a:spLocks/>
          </p:cNvSpPr>
          <p:nvPr/>
        </p:nvSpPr>
        <p:spPr bwMode="auto">
          <a:xfrm>
            <a:off x="5004607" y="3651664"/>
            <a:ext cx="2665376" cy="1655651"/>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2" name="Group 90"/>
          <p:cNvGrpSpPr/>
          <p:nvPr/>
        </p:nvGrpSpPr>
        <p:grpSpPr>
          <a:xfrm>
            <a:off x="2732963" y="2103355"/>
            <a:ext cx="208235" cy="207614"/>
            <a:chOff x="2138511" y="2464802"/>
            <a:chExt cx="354012" cy="352956"/>
          </a:xfrm>
          <a:solidFill>
            <a:schemeClr val="accent4"/>
          </a:solidFill>
        </p:grpSpPr>
        <p:sp>
          <p:nvSpPr>
            <p:cNvPr id="30" name="Oval 9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9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29" name="Group 93"/>
          <p:cNvGrpSpPr/>
          <p:nvPr/>
        </p:nvGrpSpPr>
        <p:grpSpPr>
          <a:xfrm>
            <a:off x="9026177" y="3213698"/>
            <a:ext cx="208235" cy="207614"/>
            <a:chOff x="2138511" y="2464802"/>
            <a:chExt cx="354012" cy="352956"/>
          </a:xfrm>
        </p:grpSpPr>
        <p:sp>
          <p:nvSpPr>
            <p:cNvPr id="33" name="Oval 94"/>
            <p:cNvSpPr>
              <a:spLocks noChangeArrowheads="1"/>
            </p:cNvSpPr>
            <p:nvPr/>
          </p:nvSpPr>
          <p:spPr bwMode="auto">
            <a:xfrm>
              <a:off x="2229829" y="2555417"/>
              <a:ext cx="171376" cy="171727"/>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9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32" name="Group 96"/>
          <p:cNvGrpSpPr/>
          <p:nvPr/>
        </p:nvGrpSpPr>
        <p:grpSpPr>
          <a:xfrm>
            <a:off x="3006045" y="4360529"/>
            <a:ext cx="208235" cy="207614"/>
            <a:chOff x="2138511" y="2464802"/>
            <a:chExt cx="354012" cy="352956"/>
          </a:xfrm>
          <a:solidFill>
            <a:schemeClr val="accent5"/>
          </a:solidFill>
        </p:grpSpPr>
        <p:sp>
          <p:nvSpPr>
            <p:cNvPr id="36" name="Oval 9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9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35" name="Group 99"/>
          <p:cNvGrpSpPr/>
          <p:nvPr/>
        </p:nvGrpSpPr>
        <p:grpSpPr>
          <a:xfrm>
            <a:off x="9147069" y="5510059"/>
            <a:ext cx="208235" cy="207614"/>
            <a:chOff x="2138511" y="2464802"/>
            <a:chExt cx="354012" cy="352956"/>
          </a:xfrm>
          <a:solidFill>
            <a:schemeClr val="accent2"/>
          </a:solidFill>
        </p:grpSpPr>
        <p:sp>
          <p:nvSpPr>
            <p:cNvPr id="39" name="Oval 10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10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41" name="TextBox 102"/>
          <p:cNvSpPr txBox="1"/>
          <p:nvPr/>
        </p:nvSpPr>
        <p:spPr>
          <a:xfrm>
            <a:off x="1382661" y="2060078"/>
            <a:ext cx="1196161" cy="400110"/>
          </a:xfrm>
          <a:prstGeom prst="rect">
            <a:avLst/>
          </a:prstGeom>
          <a:noFill/>
        </p:spPr>
        <p:txBody>
          <a:bodyPr wrap="none" rtlCol="0">
            <a:spAutoFit/>
          </a:bodyPr>
          <a:lstStyle/>
          <a:p>
            <a:pPr algn="r"/>
            <a:r>
              <a:rPr lang="de-CH" sz="2000" b="1" dirty="0" err="1">
                <a:cs typeface="Times New Roman" pitchFamily="18" charset="0"/>
              </a:rPr>
              <a:t>Sécurité</a:t>
            </a:r>
            <a:endParaRPr lang="id-ID" sz="1400" b="1" dirty="0">
              <a:cs typeface="Times New Roman" pitchFamily="18" charset="0"/>
            </a:endParaRPr>
          </a:p>
        </p:txBody>
      </p:sp>
      <p:sp>
        <p:nvSpPr>
          <p:cNvPr id="42" name="TextBox 104"/>
          <p:cNvSpPr txBox="1"/>
          <p:nvPr/>
        </p:nvSpPr>
        <p:spPr>
          <a:xfrm>
            <a:off x="1076405" y="3787454"/>
            <a:ext cx="1752403" cy="400110"/>
          </a:xfrm>
          <a:prstGeom prst="rect">
            <a:avLst/>
          </a:prstGeom>
          <a:noFill/>
        </p:spPr>
        <p:txBody>
          <a:bodyPr wrap="none" rtlCol="0">
            <a:spAutoFit/>
          </a:bodyPr>
          <a:lstStyle/>
          <a:p>
            <a:pPr algn="r"/>
            <a:r>
              <a:rPr lang="fr-FR" sz="2000" b="1" dirty="0">
                <a:latin typeface="+mj-lt"/>
                <a:cs typeface="Times New Roman" pitchFamily="18" charset="0"/>
              </a:rPr>
              <a:t>Performance</a:t>
            </a:r>
            <a:endParaRPr lang="id-ID" sz="2000" b="1" dirty="0">
              <a:latin typeface="+mj-lt"/>
              <a:cs typeface="Times New Roman" pitchFamily="18" charset="0"/>
            </a:endParaRPr>
          </a:p>
        </p:txBody>
      </p:sp>
      <p:sp>
        <p:nvSpPr>
          <p:cNvPr id="43" name="TextBox 106"/>
          <p:cNvSpPr txBox="1"/>
          <p:nvPr/>
        </p:nvSpPr>
        <p:spPr>
          <a:xfrm>
            <a:off x="9297475" y="3404384"/>
            <a:ext cx="1721946" cy="400110"/>
          </a:xfrm>
          <a:prstGeom prst="rect">
            <a:avLst/>
          </a:prstGeom>
          <a:noFill/>
        </p:spPr>
        <p:txBody>
          <a:bodyPr wrap="none" rtlCol="0">
            <a:spAutoFit/>
          </a:bodyPr>
          <a:lstStyle/>
          <a:p>
            <a:r>
              <a:rPr lang="fr-FR" sz="2000" b="1" dirty="0">
                <a:latin typeface="+mj-lt"/>
                <a:cs typeface="Times New Roman" pitchFamily="18" charset="0"/>
              </a:rPr>
              <a:t>Disponibilité</a:t>
            </a:r>
            <a:endParaRPr lang="id-ID" sz="2000" b="1" dirty="0">
              <a:latin typeface="+mj-lt"/>
              <a:cs typeface="Times New Roman" pitchFamily="18" charset="0"/>
            </a:endParaRPr>
          </a:p>
        </p:txBody>
      </p:sp>
      <p:sp>
        <p:nvSpPr>
          <p:cNvPr id="44" name="TextBox 108"/>
          <p:cNvSpPr txBox="1"/>
          <p:nvPr/>
        </p:nvSpPr>
        <p:spPr>
          <a:xfrm>
            <a:off x="9471069" y="5408419"/>
            <a:ext cx="1524776" cy="400110"/>
          </a:xfrm>
          <a:prstGeom prst="rect">
            <a:avLst/>
          </a:prstGeom>
          <a:noFill/>
        </p:spPr>
        <p:txBody>
          <a:bodyPr wrap="none" rtlCol="0">
            <a:spAutoFit/>
          </a:bodyPr>
          <a:lstStyle/>
          <a:p>
            <a:r>
              <a:rPr lang="fr-FR" sz="2000" b="1" dirty="0">
                <a:latin typeface="+mj-lt"/>
                <a:cs typeface="Times New Roman" pitchFamily="18" charset="0"/>
              </a:rPr>
              <a:t>Ergonomie</a:t>
            </a:r>
            <a:endParaRPr lang="id-ID" sz="2000" b="1" dirty="0">
              <a:latin typeface="+mj-lt"/>
              <a:cs typeface="Times New Roman" pitchFamily="18" charset="0"/>
            </a:endParaRPr>
          </a:p>
        </p:txBody>
      </p:sp>
      <p:sp>
        <p:nvSpPr>
          <p:cNvPr id="45" name="Ellipse 44"/>
          <p:cNvSpPr/>
          <p:nvPr/>
        </p:nvSpPr>
        <p:spPr>
          <a:xfrm>
            <a:off x="11090366" y="5995852"/>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14</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a:spLocks noEditPoints="1"/>
          </p:cNvSpPr>
          <p:nvPr/>
        </p:nvSpPr>
        <p:spPr bwMode="auto">
          <a:xfrm>
            <a:off x="4600648" y="2920876"/>
            <a:ext cx="403551" cy="1621286"/>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tx1">
              <a:lumMod val="65000"/>
              <a:lumOff val="3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sp>
        <p:nvSpPr>
          <p:cNvPr id="3" name="Freeform 4"/>
          <p:cNvSpPr>
            <a:spLocks noEditPoints="1"/>
          </p:cNvSpPr>
          <p:nvPr/>
        </p:nvSpPr>
        <p:spPr bwMode="auto">
          <a:xfrm>
            <a:off x="5089159" y="2915114"/>
            <a:ext cx="551089" cy="17180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1">
              <a:lumMod val="75000"/>
              <a:lumOff val="2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sp>
        <p:nvSpPr>
          <p:cNvPr id="4" name="Freeform 5"/>
          <p:cNvSpPr>
            <a:spLocks noEditPoints="1"/>
          </p:cNvSpPr>
          <p:nvPr/>
        </p:nvSpPr>
        <p:spPr bwMode="auto">
          <a:xfrm>
            <a:off x="7097311" y="2996291"/>
            <a:ext cx="525683" cy="1661080"/>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tx1">
              <a:lumMod val="65000"/>
              <a:lumOff val="3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sp>
        <p:nvSpPr>
          <p:cNvPr id="5" name="Freeform 6"/>
          <p:cNvSpPr>
            <a:spLocks noEditPoints="1"/>
          </p:cNvSpPr>
          <p:nvPr/>
        </p:nvSpPr>
        <p:spPr bwMode="auto">
          <a:xfrm>
            <a:off x="6555310" y="2958052"/>
            <a:ext cx="468236" cy="174090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tx1">
              <a:lumMod val="75000"/>
              <a:lumOff val="2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sp>
        <p:nvSpPr>
          <p:cNvPr id="6" name="Freeform 7"/>
          <p:cNvSpPr>
            <a:spLocks noEditPoints="1"/>
          </p:cNvSpPr>
          <p:nvPr/>
        </p:nvSpPr>
        <p:spPr bwMode="auto">
          <a:xfrm>
            <a:off x="5729000" y="2493779"/>
            <a:ext cx="773113" cy="1826643"/>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tx1">
              <a:lumMod val="85000"/>
              <a:lumOff val="15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cxnSp>
        <p:nvCxnSpPr>
          <p:cNvPr id="7" name="Straight Connector 24"/>
          <p:cNvCxnSpPr/>
          <p:nvPr/>
        </p:nvCxnSpPr>
        <p:spPr>
          <a:xfrm rot="16200000" flipV="1">
            <a:off x="6232827" y="2312868"/>
            <a:ext cx="1086590" cy="5568"/>
          </a:xfrm>
          <a:prstGeom prst="line">
            <a:avLst/>
          </a:prstGeom>
          <a:ln>
            <a:headEnd type="oval" w="sm" len="sm"/>
            <a:tailEnd type="oval" w="sm" len="sm"/>
          </a:ln>
        </p:spPr>
        <p:style>
          <a:lnRef idx="3">
            <a:schemeClr val="dk1"/>
          </a:lnRef>
          <a:fillRef idx="0">
            <a:schemeClr val="dk1"/>
          </a:fillRef>
          <a:effectRef idx="2">
            <a:schemeClr val="dk1"/>
          </a:effectRef>
          <a:fontRef idx="minor">
            <a:schemeClr val="tx1"/>
          </a:fontRef>
        </p:style>
      </p:cxnSp>
      <p:cxnSp>
        <p:nvCxnSpPr>
          <p:cNvPr id="8" name="Straight Connector 25"/>
          <p:cNvCxnSpPr/>
          <p:nvPr/>
        </p:nvCxnSpPr>
        <p:spPr>
          <a:xfrm>
            <a:off x="6783106" y="1789541"/>
            <a:ext cx="1109232" cy="1042"/>
          </a:xfrm>
          <a:prstGeom prst="line">
            <a:avLst/>
          </a:prstGeom>
          <a:ln>
            <a:headEnd type="oval" w="sm" len="sm"/>
            <a:tailEnd type="oval" w="sm" len="sm"/>
          </a:ln>
        </p:spPr>
        <p:style>
          <a:lnRef idx="3">
            <a:schemeClr val="dk1"/>
          </a:lnRef>
          <a:fillRef idx="0">
            <a:schemeClr val="dk1"/>
          </a:fillRef>
          <a:effectRef idx="2">
            <a:schemeClr val="dk1"/>
          </a:effectRef>
          <a:fontRef idx="minor">
            <a:schemeClr val="tx1"/>
          </a:fontRef>
        </p:style>
      </p:cxnSp>
      <p:cxnSp>
        <p:nvCxnSpPr>
          <p:cNvPr id="9" name="Straight Connector 26"/>
          <p:cNvCxnSpPr/>
          <p:nvPr/>
        </p:nvCxnSpPr>
        <p:spPr>
          <a:xfrm rot="16200000" flipV="1">
            <a:off x="4878922" y="2354226"/>
            <a:ext cx="1019965" cy="454"/>
          </a:xfrm>
          <a:prstGeom prst="line">
            <a:avLst/>
          </a:prstGeom>
          <a:ln>
            <a:headEnd type="oval" w="sm" len="sm"/>
            <a:tailEnd type="oval" w="sm" len="sm"/>
          </a:ln>
        </p:spPr>
        <p:style>
          <a:lnRef idx="3">
            <a:schemeClr val="dk1"/>
          </a:lnRef>
          <a:fillRef idx="0">
            <a:schemeClr val="dk1"/>
          </a:fillRef>
          <a:effectRef idx="2">
            <a:schemeClr val="dk1"/>
          </a:effectRef>
          <a:fontRef idx="minor">
            <a:schemeClr val="tx1"/>
          </a:fontRef>
        </p:style>
      </p:cxnSp>
      <p:cxnSp>
        <p:nvCxnSpPr>
          <p:cNvPr id="10" name="Straight Connector 27"/>
          <p:cNvCxnSpPr/>
          <p:nvPr/>
        </p:nvCxnSpPr>
        <p:spPr>
          <a:xfrm rot="10800000" flipV="1">
            <a:off x="4815038" y="1833181"/>
            <a:ext cx="564709" cy="1779"/>
          </a:xfrm>
          <a:prstGeom prst="line">
            <a:avLst/>
          </a:prstGeom>
          <a:ln>
            <a:headEnd type="oval" w="sm" len="sm"/>
            <a:tailEnd type="oval" w="sm" len="sm"/>
          </a:ln>
        </p:spPr>
        <p:style>
          <a:lnRef idx="3">
            <a:schemeClr val="dk1"/>
          </a:lnRef>
          <a:fillRef idx="0">
            <a:schemeClr val="dk1"/>
          </a:fillRef>
          <a:effectRef idx="2">
            <a:schemeClr val="dk1"/>
          </a:effectRef>
          <a:fontRef idx="minor">
            <a:schemeClr val="tx1"/>
          </a:fontRef>
        </p:style>
      </p:cxnSp>
      <p:cxnSp>
        <p:nvCxnSpPr>
          <p:cNvPr id="11" name="Straight Connector 28"/>
          <p:cNvCxnSpPr/>
          <p:nvPr/>
        </p:nvCxnSpPr>
        <p:spPr>
          <a:xfrm flipH="1">
            <a:off x="3979523" y="3471875"/>
            <a:ext cx="598547" cy="0"/>
          </a:xfrm>
          <a:prstGeom prst="line">
            <a:avLst/>
          </a:prstGeom>
          <a:ln>
            <a:headEnd type="oval" w="sm" len="sm"/>
            <a:tailEnd type="oval" w="sm" len="sm"/>
          </a:ln>
        </p:spPr>
        <p:style>
          <a:lnRef idx="3">
            <a:schemeClr val="dk1"/>
          </a:lnRef>
          <a:fillRef idx="0">
            <a:schemeClr val="dk1"/>
          </a:fillRef>
          <a:effectRef idx="2">
            <a:schemeClr val="dk1"/>
          </a:effectRef>
          <a:fontRef idx="minor">
            <a:schemeClr val="tx1"/>
          </a:fontRef>
        </p:style>
      </p:cxnSp>
      <p:sp>
        <p:nvSpPr>
          <p:cNvPr id="12" name="TextBox 35"/>
          <p:cNvSpPr txBox="1"/>
          <p:nvPr/>
        </p:nvSpPr>
        <p:spPr>
          <a:xfrm>
            <a:off x="8071889" y="1611155"/>
            <a:ext cx="2542684" cy="369332"/>
          </a:xfrm>
          <a:prstGeom prst="rect">
            <a:avLst/>
          </a:prstGeom>
          <a:noFill/>
        </p:spPr>
        <p:txBody>
          <a:bodyPr wrap="none" rtlCol="0">
            <a:spAutoFit/>
          </a:bodyPr>
          <a:lstStyle/>
          <a:p>
            <a:pPr algn="ctr"/>
            <a:r>
              <a:rPr lang="fr-FR" b="1" dirty="0">
                <a:solidFill>
                  <a:srgbClr val="92D050"/>
                </a:solidFill>
              </a:rPr>
              <a:t>Les canaux traditionnels</a:t>
            </a:r>
            <a:r>
              <a:rPr lang="fr-FR" b="1" dirty="0"/>
              <a:t> </a:t>
            </a:r>
            <a:endParaRPr lang="id-ID" b="1" dirty="0"/>
          </a:p>
        </p:txBody>
      </p:sp>
      <p:sp>
        <p:nvSpPr>
          <p:cNvPr id="13" name="Rectangle 12"/>
          <p:cNvSpPr/>
          <p:nvPr/>
        </p:nvSpPr>
        <p:spPr>
          <a:xfrm>
            <a:off x="2487972" y="1636271"/>
            <a:ext cx="2350067" cy="400110"/>
          </a:xfrm>
          <a:prstGeom prst="rect">
            <a:avLst/>
          </a:prstGeom>
        </p:spPr>
        <p:txBody>
          <a:bodyPr wrap="none">
            <a:spAutoFit/>
          </a:bodyPr>
          <a:lstStyle/>
          <a:p>
            <a:r>
              <a:rPr lang="fr-FR" sz="2000" b="1" dirty="0">
                <a:solidFill>
                  <a:srgbClr val="92D050"/>
                </a:solidFill>
              </a:rPr>
              <a:t>Étudier notre public</a:t>
            </a:r>
            <a:r>
              <a:rPr lang="fr-FR" b="1" dirty="0"/>
              <a:t> </a:t>
            </a:r>
          </a:p>
        </p:txBody>
      </p:sp>
      <p:sp>
        <p:nvSpPr>
          <p:cNvPr id="14" name="Rectangle 13"/>
          <p:cNvSpPr/>
          <p:nvPr/>
        </p:nvSpPr>
        <p:spPr>
          <a:xfrm>
            <a:off x="1998906" y="3273624"/>
            <a:ext cx="1891865" cy="400110"/>
          </a:xfrm>
          <a:prstGeom prst="rect">
            <a:avLst/>
          </a:prstGeom>
        </p:spPr>
        <p:txBody>
          <a:bodyPr wrap="none">
            <a:spAutoFit/>
          </a:bodyPr>
          <a:lstStyle/>
          <a:p>
            <a:r>
              <a:rPr lang="fr-FR" sz="2000" b="1" dirty="0">
                <a:solidFill>
                  <a:srgbClr val="92D050"/>
                </a:solidFill>
              </a:rPr>
              <a:t>Business model</a:t>
            </a:r>
            <a:r>
              <a:rPr lang="fr-FR" b="1" dirty="0"/>
              <a:t> </a:t>
            </a:r>
          </a:p>
        </p:txBody>
      </p:sp>
      <p:grpSp>
        <p:nvGrpSpPr>
          <p:cNvPr id="15" name="Groupe 14"/>
          <p:cNvGrpSpPr/>
          <p:nvPr/>
        </p:nvGrpSpPr>
        <p:grpSpPr>
          <a:xfrm>
            <a:off x="1" y="5820032"/>
            <a:ext cx="12192000" cy="1047684"/>
            <a:chOff x="2" y="5801019"/>
            <a:chExt cx="9144000" cy="1066697"/>
          </a:xfrm>
        </p:grpSpPr>
        <p:sp>
          <p:nvSpPr>
            <p:cNvPr id="16" name="Rectangle 15"/>
            <p:cNvSpPr/>
            <p:nvPr/>
          </p:nvSpPr>
          <p:spPr>
            <a:xfrm rot="16200000">
              <a:off x="2065063" y="5875059"/>
              <a:ext cx="441879"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p:nvSpPr>
          <p:spPr>
            <a:xfrm rot="16200000">
              <a:off x="4953983" y="5715981"/>
              <a:ext cx="760037"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Rectangle 17"/>
            <p:cNvSpPr/>
            <p:nvPr/>
          </p:nvSpPr>
          <p:spPr>
            <a:xfrm rot="16200000">
              <a:off x="6329512" y="5567509"/>
              <a:ext cx="1056980"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Rectangle 18"/>
            <p:cNvSpPr/>
            <p:nvPr/>
          </p:nvSpPr>
          <p:spPr>
            <a:xfrm rot="16200000">
              <a:off x="8136315" y="5850313"/>
              <a:ext cx="491372"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ectangle 19"/>
            <p:cNvSpPr/>
            <p:nvPr/>
          </p:nvSpPr>
          <p:spPr>
            <a:xfrm rot="16200000">
              <a:off x="438544" y="5772541"/>
              <a:ext cx="646915"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1" name="Group 5"/>
            <p:cNvGrpSpPr/>
            <p:nvPr/>
          </p:nvGrpSpPr>
          <p:grpSpPr>
            <a:xfrm>
              <a:off x="3" y="6766962"/>
              <a:ext cx="9143999" cy="100754"/>
              <a:chOff x="2" y="2110197"/>
              <a:chExt cx="12191999" cy="134339"/>
            </a:xfrm>
          </p:grpSpPr>
          <p:sp>
            <p:nvSpPr>
              <p:cNvPr id="26" name="Rectangle 25"/>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7" name="Rectangle 26"/>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8" name="Rectangle 27"/>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9" name="Rectangle 28"/>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0" name="Rectangle 29"/>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1" name="Rectangle 30"/>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2" name="Group 57"/>
            <p:cNvGrpSpPr/>
            <p:nvPr/>
          </p:nvGrpSpPr>
          <p:grpSpPr>
            <a:xfrm>
              <a:off x="3520563" y="5931766"/>
              <a:ext cx="578877" cy="500698"/>
              <a:chOff x="8494712" y="1387475"/>
              <a:chExt cx="2092326" cy="1809750"/>
            </a:xfrm>
            <a:solidFill>
              <a:schemeClr val="bg1"/>
            </a:solidFill>
          </p:grpSpPr>
          <p:sp>
            <p:nvSpPr>
              <p:cNvPr id="24" name="Freeform 12"/>
              <p:cNvSpPr>
                <a:spLocks noEditPoints="1"/>
              </p:cNvSpPr>
              <p:nvPr/>
            </p:nvSpPr>
            <p:spPr bwMode="auto">
              <a:xfrm>
                <a:off x="8494712" y="1387475"/>
                <a:ext cx="2092326" cy="1809750"/>
              </a:xfrm>
              <a:custGeom>
                <a:avLst/>
                <a:gdLst>
                  <a:gd name="T0" fmla="*/ 494 w 555"/>
                  <a:gd name="T1" fmla="*/ 60 h 479"/>
                  <a:gd name="T2" fmla="*/ 277 w 555"/>
                  <a:gd name="T3" fmla="*/ 56 h 479"/>
                  <a:gd name="T4" fmla="*/ 61 w 555"/>
                  <a:gd name="T5" fmla="*/ 60 h 479"/>
                  <a:gd name="T6" fmla="*/ 61 w 555"/>
                  <a:gd name="T7" fmla="*/ 280 h 479"/>
                  <a:gd name="T8" fmla="*/ 242 w 555"/>
                  <a:gd name="T9" fmla="*/ 460 h 479"/>
                  <a:gd name="T10" fmla="*/ 312 w 555"/>
                  <a:gd name="T11" fmla="*/ 460 h 479"/>
                  <a:gd name="T12" fmla="*/ 494 w 555"/>
                  <a:gd name="T13" fmla="*/ 280 h 479"/>
                  <a:gd name="T14" fmla="*/ 494 w 555"/>
                  <a:gd name="T15" fmla="*/ 60 h 479"/>
                  <a:gd name="T16" fmla="*/ 470 w 555"/>
                  <a:gd name="T17" fmla="*/ 257 h 479"/>
                  <a:gd name="T18" fmla="*/ 289 w 555"/>
                  <a:gd name="T19" fmla="*/ 436 h 479"/>
                  <a:gd name="T20" fmla="*/ 266 w 555"/>
                  <a:gd name="T21" fmla="*/ 436 h 479"/>
                  <a:gd name="T22" fmla="*/ 84 w 555"/>
                  <a:gd name="T23" fmla="*/ 257 h 479"/>
                  <a:gd name="T24" fmla="*/ 84 w 555"/>
                  <a:gd name="T25" fmla="*/ 83 h 479"/>
                  <a:gd name="T26" fmla="*/ 255 w 555"/>
                  <a:gd name="T27" fmla="*/ 80 h 479"/>
                  <a:gd name="T28" fmla="*/ 277 w 555"/>
                  <a:gd name="T29" fmla="*/ 100 h 479"/>
                  <a:gd name="T30" fmla="*/ 300 w 555"/>
                  <a:gd name="T31" fmla="*/ 80 h 479"/>
                  <a:gd name="T32" fmla="*/ 470 w 555"/>
                  <a:gd name="T33" fmla="*/ 83 h 479"/>
                  <a:gd name="T34" fmla="*/ 470 w 555"/>
                  <a:gd name="T35" fmla="*/ 257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5" h="479">
                    <a:moveTo>
                      <a:pt x="494" y="60"/>
                    </a:moveTo>
                    <a:cubicBezTo>
                      <a:pt x="434" y="1"/>
                      <a:pt x="339" y="0"/>
                      <a:pt x="277" y="56"/>
                    </a:cubicBezTo>
                    <a:cubicBezTo>
                      <a:pt x="216" y="0"/>
                      <a:pt x="121" y="1"/>
                      <a:pt x="61" y="60"/>
                    </a:cubicBezTo>
                    <a:cubicBezTo>
                      <a:pt x="0" y="121"/>
                      <a:pt x="0" y="219"/>
                      <a:pt x="61" y="280"/>
                    </a:cubicBezTo>
                    <a:cubicBezTo>
                      <a:pt x="79" y="298"/>
                      <a:pt x="242" y="460"/>
                      <a:pt x="242" y="460"/>
                    </a:cubicBezTo>
                    <a:cubicBezTo>
                      <a:pt x="262" y="479"/>
                      <a:pt x="293" y="479"/>
                      <a:pt x="312" y="460"/>
                    </a:cubicBezTo>
                    <a:cubicBezTo>
                      <a:pt x="312" y="460"/>
                      <a:pt x="492" y="282"/>
                      <a:pt x="494" y="280"/>
                    </a:cubicBezTo>
                    <a:cubicBezTo>
                      <a:pt x="555" y="219"/>
                      <a:pt x="555" y="121"/>
                      <a:pt x="494" y="60"/>
                    </a:cubicBezTo>
                    <a:close/>
                    <a:moveTo>
                      <a:pt x="470" y="257"/>
                    </a:moveTo>
                    <a:cubicBezTo>
                      <a:pt x="289" y="436"/>
                      <a:pt x="289" y="436"/>
                      <a:pt x="289" y="436"/>
                    </a:cubicBezTo>
                    <a:cubicBezTo>
                      <a:pt x="283" y="443"/>
                      <a:pt x="272" y="443"/>
                      <a:pt x="266" y="436"/>
                    </a:cubicBezTo>
                    <a:cubicBezTo>
                      <a:pt x="84" y="257"/>
                      <a:pt x="84" y="257"/>
                      <a:pt x="84" y="257"/>
                    </a:cubicBezTo>
                    <a:cubicBezTo>
                      <a:pt x="36" y="209"/>
                      <a:pt x="36" y="131"/>
                      <a:pt x="84" y="83"/>
                    </a:cubicBezTo>
                    <a:cubicBezTo>
                      <a:pt x="131" y="37"/>
                      <a:pt x="206" y="36"/>
                      <a:pt x="255" y="80"/>
                    </a:cubicBezTo>
                    <a:cubicBezTo>
                      <a:pt x="277" y="100"/>
                      <a:pt x="277" y="100"/>
                      <a:pt x="277" y="100"/>
                    </a:cubicBezTo>
                    <a:cubicBezTo>
                      <a:pt x="300" y="80"/>
                      <a:pt x="300" y="80"/>
                      <a:pt x="300" y="80"/>
                    </a:cubicBezTo>
                    <a:cubicBezTo>
                      <a:pt x="349" y="36"/>
                      <a:pt x="424" y="37"/>
                      <a:pt x="470" y="83"/>
                    </a:cubicBezTo>
                    <a:cubicBezTo>
                      <a:pt x="519" y="131"/>
                      <a:pt x="519" y="209"/>
                      <a:pt x="470" y="2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13"/>
              <p:cNvSpPr>
                <a:spLocks/>
              </p:cNvSpPr>
              <p:nvPr/>
            </p:nvSpPr>
            <p:spPr bwMode="auto">
              <a:xfrm>
                <a:off x="8859838" y="1754188"/>
                <a:ext cx="293688" cy="295275"/>
              </a:xfrm>
              <a:custGeom>
                <a:avLst/>
                <a:gdLst>
                  <a:gd name="T0" fmla="*/ 70 w 78"/>
                  <a:gd name="T1" fmla="*/ 0 h 78"/>
                  <a:gd name="T2" fmla="*/ 70 w 78"/>
                  <a:gd name="T3" fmla="*/ 0 h 78"/>
                  <a:gd name="T4" fmla="*/ 0 w 78"/>
                  <a:gd name="T5" fmla="*/ 70 h 78"/>
                  <a:gd name="T6" fmla="*/ 0 w 78"/>
                  <a:gd name="T7" fmla="*/ 70 h 78"/>
                  <a:gd name="T8" fmla="*/ 8 w 78"/>
                  <a:gd name="T9" fmla="*/ 78 h 78"/>
                  <a:gd name="T10" fmla="*/ 16 w 78"/>
                  <a:gd name="T11" fmla="*/ 70 h 78"/>
                  <a:gd name="T12" fmla="*/ 16 w 78"/>
                  <a:gd name="T13" fmla="*/ 70 h 78"/>
                  <a:gd name="T14" fmla="*/ 70 w 78"/>
                  <a:gd name="T15" fmla="*/ 16 h 78"/>
                  <a:gd name="T16" fmla="*/ 70 w 78"/>
                  <a:gd name="T17" fmla="*/ 16 h 78"/>
                  <a:gd name="T18" fmla="*/ 78 w 78"/>
                  <a:gd name="T19" fmla="*/ 8 h 78"/>
                  <a:gd name="T20" fmla="*/ 70 w 78"/>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78">
                    <a:moveTo>
                      <a:pt x="70" y="0"/>
                    </a:moveTo>
                    <a:cubicBezTo>
                      <a:pt x="70" y="0"/>
                      <a:pt x="70" y="0"/>
                      <a:pt x="70" y="0"/>
                    </a:cubicBezTo>
                    <a:cubicBezTo>
                      <a:pt x="31" y="0"/>
                      <a:pt x="0" y="31"/>
                      <a:pt x="0" y="70"/>
                    </a:cubicBezTo>
                    <a:cubicBezTo>
                      <a:pt x="0" y="70"/>
                      <a:pt x="0" y="70"/>
                      <a:pt x="0" y="70"/>
                    </a:cubicBezTo>
                    <a:cubicBezTo>
                      <a:pt x="0" y="74"/>
                      <a:pt x="4" y="78"/>
                      <a:pt x="8" y="78"/>
                    </a:cubicBezTo>
                    <a:cubicBezTo>
                      <a:pt x="13" y="78"/>
                      <a:pt x="16" y="74"/>
                      <a:pt x="16" y="70"/>
                    </a:cubicBezTo>
                    <a:cubicBezTo>
                      <a:pt x="16" y="70"/>
                      <a:pt x="16" y="70"/>
                      <a:pt x="16" y="70"/>
                    </a:cubicBezTo>
                    <a:cubicBezTo>
                      <a:pt x="16" y="40"/>
                      <a:pt x="40" y="16"/>
                      <a:pt x="70" y="16"/>
                    </a:cubicBezTo>
                    <a:cubicBezTo>
                      <a:pt x="70" y="16"/>
                      <a:pt x="70" y="16"/>
                      <a:pt x="70" y="16"/>
                    </a:cubicBezTo>
                    <a:cubicBezTo>
                      <a:pt x="74" y="16"/>
                      <a:pt x="78" y="13"/>
                      <a:pt x="78" y="8"/>
                    </a:cubicBezTo>
                    <a:cubicBezTo>
                      <a:pt x="78" y="4"/>
                      <a:pt x="74" y="0"/>
                      <a:pt x="7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3" name="Rectangle 22"/>
            <p:cNvSpPr/>
            <p:nvPr/>
          </p:nvSpPr>
          <p:spPr>
            <a:xfrm rot="16200000">
              <a:off x="3487954" y="5773953"/>
              <a:ext cx="644094"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32" name="Rectangle 31"/>
          <p:cNvSpPr/>
          <p:nvPr/>
        </p:nvSpPr>
        <p:spPr>
          <a:xfrm>
            <a:off x="2582693" y="305192"/>
            <a:ext cx="6809301" cy="646331"/>
          </a:xfrm>
          <a:prstGeom prst="rect">
            <a:avLst/>
          </a:prstGeom>
        </p:spPr>
        <p:txBody>
          <a:bodyPr wrap="none">
            <a:spAutoFit/>
          </a:bodyPr>
          <a:lstStyle/>
          <a:p>
            <a:pPr algn="ctr"/>
            <a:r>
              <a:rPr lang="fr-FR" sz="3600" b="1" dirty="0" smtClean="0">
                <a:latin typeface="+mj-lt"/>
                <a:cs typeface="Times New Roman" panose="02020603050405020304" pitchFamily="18" charset="0"/>
              </a:rPr>
              <a:t>1.3 STRATÉGIE</a:t>
            </a:r>
            <a:r>
              <a:rPr lang="fr-FR" sz="2400" b="1" dirty="0" smtClean="0">
                <a:latin typeface="+mj-lt"/>
                <a:cs typeface="Times New Roman" panose="02020603050405020304" pitchFamily="18" charset="0"/>
              </a:rPr>
              <a:t> </a:t>
            </a:r>
            <a:r>
              <a:rPr lang="fr-FR" sz="3600" b="1" dirty="0" smtClean="0">
                <a:latin typeface="+mj-lt"/>
                <a:cs typeface="Times New Roman" panose="02020603050405020304" pitchFamily="18" charset="0"/>
              </a:rPr>
              <a:t>MARKETING :</a:t>
            </a:r>
            <a:r>
              <a:rPr lang="fr-FR" sz="2400" b="1" dirty="0" smtClean="0">
                <a:latin typeface="+mj-lt"/>
                <a:cs typeface="Times New Roman" panose="02020603050405020304" pitchFamily="18" charset="0"/>
              </a:rPr>
              <a:t> </a:t>
            </a:r>
            <a:endParaRPr lang="id-ID" sz="2400" b="1" dirty="0">
              <a:latin typeface="+mj-lt"/>
              <a:cs typeface="Times New Roman" panose="02020603050405020304" pitchFamily="18" charset="0"/>
            </a:endParaRPr>
          </a:p>
        </p:txBody>
      </p:sp>
      <p:sp>
        <p:nvSpPr>
          <p:cNvPr id="33" name="Ellipse 32"/>
          <p:cNvSpPr/>
          <p:nvPr/>
        </p:nvSpPr>
        <p:spPr>
          <a:xfrm>
            <a:off x="11116492" y="6048103"/>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16</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smtClean="0"/>
              <a:t>1.4 Les scenarios </a:t>
            </a:r>
            <a:r>
              <a:rPr lang="en-US" dirty="0" err="1" smtClean="0"/>
              <a:t>arduino</a:t>
            </a:r>
            <a:r>
              <a:rPr lang="en-US" dirty="0" smtClean="0"/>
              <a:t> : </a:t>
            </a:r>
            <a:endParaRPr lang="en-US" dirty="0"/>
          </a:p>
        </p:txBody>
      </p:sp>
      <p:sp>
        <p:nvSpPr>
          <p:cNvPr id="3" name="Pentagon 37">
            <a:extLst>
              <a:ext uri="{FF2B5EF4-FFF2-40B4-BE49-F238E27FC236}">
                <a16:creationId xmlns:a16="http://schemas.microsoft.com/office/drawing/2014/main" xmlns="" id="{BB5C14E8-9730-4887-980E-07C30B3C31FA}"/>
              </a:ext>
            </a:extLst>
          </p:cNvPr>
          <p:cNvSpPr/>
          <p:nvPr/>
        </p:nvSpPr>
        <p:spPr>
          <a:xfrm>
            <a:off x="2344187" y="1345474"/>
            <a:ext cx="1905573" cy="1685109"/>
          </a:xfrm>
          <a:prstGeom prst="homePlate">
            <a:avLst>
              <a:gd name="adj" fmla="val 23318"/>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TextBox 4">
            <a:extLst>
              <a:ext uri="{FF2B5EF4-FFF2-40B4-BE49-F238E27FC236}">
                <a16:creationId xmlns:a16="http://schemas.microsoft.com/office/drawing/2014/main" xmlns="" id="{9D995172-D4AD-4F93-8C03-5BB0D7C23E89}"/>
              </a:ext>
            </a:extLst>
          </p:cNvPr>
          <p:cNvSpPr txBox="1"/>
          <p:nvPr/>
        </p:nvSpPr>
        <p:spPr>
          <a:xfrm>
            <a:off x="2442753" y="1447136"/>
            <a:ext cx="1476103" cy="1908215"/>
          </a:xfrm>
          <a:prstGeom prst="rect">
            <a:avLst/>
          </a:prstGeom>
          <a:noFill/>
        </p:spPr>
        <p:txBody>
          <a:bodyPr wrap="square" rtlCol="0">
            <a:spAutoFit/>
          </a:bodyPr>
          <a:lstStyle/>
          <a:p>
            <a:pPr algn="ctr"/>
            <a:r>
              <a:rPr lang="en-US" altLang="ko-KR" sz="1600" b="1" dirty="0" smtClean="0">
                <a:solidFill>
                  <a:schemeClr val="tx1">
                    <a:lumMod val="75000"/>
                    <a:lumOff val="25000"/>
                  </a:schemeClr>
                </a:solidFill>
                <a:cs typeface="Arial" pitchFamily="34" charset="0"/>
              </a:rPr>
              <a:t>Scenario 01</a:t>
            </a:r>
          </a:p>
          <a:p>
            <a:pPr algn="ctr"/>
            <a:endParaRPr lang="en-US" altLang="ko-KR" sz="1600" b="1" dirty="0" smtClean="0">
              <a:solidFill>
                <a:schemeClr val="tx1">
                  <a:lumMod val="75000"/>
                  <a:lumOff val="25000"/>
                </a:schemeClr>
              </a:solidFill>
              <a:cs typeface="Arial" pitchFamily="34" charset="0"/>
            </a:endParaRPr>
          </a:p>
          <a:p>
            <a:pPr algn="ctr"/>
            <a:r>
              <a:rPr lang="fr-FR" b="1" dirty="0" smtClean="0">
                <a:latin typeface="Calibri" pitchFamily="34" charset="0"/>
                <a:ea typeface="Calibri" pitchFamily="34" charset="0"/>
                <a:cs typeface="Arial" pitchFamily="34" charset="0"/>
              </a:rPr>
              <a:t>L’interdiction de sortir sans permission </a:t>
            </a:r>
            <a:endParaRPr lang="fr-FR" dirty="0" smtClean="0"/>
          </a:p>
          <a:p>
            <a:pPr algn="ctr"/>
            <a:endParaRPr lang="en-US" altLang="ko-KR" sz="1600" b="1" dirty="0" smtClean="0">
              <a:solidFill>
                <a:schemeClr val="tx1">
                  <a:lumMod val="75000"/>
                  <a:lumOff val="25000"/>
                </a:schemeClr>
              </a:solidFill>
              <a:cs typeface="Arial" pitchFamily="34" charset="0"/>
            </a:endParaRPr>
          </a:p>
          <a:p>
            <a:pPr algn="ctr"/>
            <a:endParaRPr lang="en-US" altLang="ko-KR" sz="1600" b="1" dirty="0" smtClean="0">
              <a:solidFill>
                <a:schemeClr val="tx1">
                  <a:lumMod val="75000"/>
                  <a:lumOff val="25000"/>
                </a:schemeClr>
              </a:solidFill>
              <a:cs typeface="Arial" pitchFamily="34" charset="0"/>
            </a:endParaRPr>
          </a:p>
        </p:txBody>
      </p:sp>
      <p:sp>
        <p:nvSpPr>
          <p:cNvPr id="7" name="Flowchart: Document 6">
            <a:extLst>
              <a:ext uri="{FF2B5EF4-FFF2-40B4-BE49-F238E27FC236}">
                <a16:creationId xmlns:a16="http://schemas.microsoft.com/office/drawing/2014/main" xmlns="" id="{EDD3B9B9-2CA7-422B-97CC-965639F7FBED}"/>
              </a:ext>
            </a:extLst>
          </p:cNvPr>
          <p:cNvSpPr/>
          <p:nvPr/>
        </p:nvSpPr>
        <p:spPr>
          <a:xfrm>
            <a:off x="2287267" y="3170541"/>
            <a:ext cx="1905573" cy="3373952"/>
          </a:xfrm>
          <a:prstGeom prst="flowChartDocumen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TextBox 7">
            <a:extLst>
              <a:ext uri="{FF2B5EF4-FFF2-40B4-BE49-F238E27FC236}">
                <a16:creationId xmlns:a16="http://schemas.microsoft.com/office/drawing/2014/main" xmlns="" id="{5DC2A8F3-FFD6-4FAC-99BC-26181E1852A6}"/>
              </a:ext>
            </a:extLst>
          </p:cNvPr>
          <p:cNvSpPr txBox="1"/>
          <p:nvPr/>
        </p:nvSpPr>
        <p:spPr>
          <a:xfrm>
            <a:off x="2350978" y="3271918"/>
            <a:ext cx="1655097" cy="2554545"/>
          </a:xfrm>
          <a:prstGeom prst="rect">
            <a:avLst/>
          </a:prstGeom>
          <a:noFill/>
        </p:spPr>
        <p:txBody>
          <a:bodyPr wrap="square" rtlCol="0">
            <a:spAutoFit/>
          </a:bodyPr>
          <a:lstStyle/>
          <a:p>
            <a:r>
              <a:rPr lang="fr-FR" sz="1600" b="1" dirty="0" smtClean="0"/>
              <a:t>Moteur courant continu</a:t>
            </a:r>
          </a:p>
          <a:p>
            <a:r>
              <a:rPr lang="fr-FR" sz="1600" b="1" dirty="0" smtClean="0"/>
              <a:t>LED</a:t>
            </a:r>
          </a:p>
          <a:p>
            <a:r>
              <a:rPr lang="fr-FR" sz="1600" b="1" dirty="0" smtClean="0"/>
              <a:t>Carte </a:t>
            </a:r>
            <a:r>
              <a:rPr lang="fr-FR" sz="1600" b="1" dirty="0" err="1" smtClean="0"/>
              <a:t>arduino</a:t>
            </a:r>
            <a:r>
              <a:rPr lang="fr-FR" sz="1600" b="1" dirty="0" smtClean="0"/>
              <a:t> Plaque a essais </a:t>
            </a:r>
          </a:p>
          <a:p>
            <a:r>
              <a:rPr lang="fr-FR" sz="1600" b="1" dirty="0" smtClean="0"/>
              <a:t>Des fils </a:t>
            </a:r>
          </a:p>
          <a:p>
            <a:r>
              <a:rPr lang="fr-FR" sz="1600" b="1" dirty="0" smtClean="0"/>
              <a:t>Port h Capteur de présence</a:t>
            </a:r>
            <a:endParaRPr lang="en-US" altLang="ko-KR" sz="1600" b="1" dirty="0">
              <a:solidFill>
                <a:schemeClr val="tx1">
                  <a:lumMod val="75000"/>
                  <a:lumOff val="25000"/>
                </a:schemeClr>
              </a:solidFill>
              <a:cs typeface="Arial" pitchFamily="34" charset="0"/>
            </a:endParaRPr>
          </a:p>
        </p:txBody>
      </p:sp>
      <p:sp>
        <p:nvSpPr>
          <p:cNvPr id="9" name="Pentagon 43">
            <a:extLst>
              <a:ext uri="{FF2B5EF4-FFF2-40B4-BE49-F238E27FC236}">
                <a16:creationId xmlns:a16="http://schemas.microsoft.com/office/drawing/2014/main" xmlns="" id="{2F476DF6-38B3-4375-A67F-AE3A4EABED64}"/>
              </a:ext>
            </a:extLst>
          </p:cNvPr>
          <p:cNvSpPr/>
          <p:nvPr/>
        </p:nvSpPr>
        <p:spPr>
          <a:xfrm>
            <a:off x="5160431" y="1358537"/>
            <a:ext cx="1905573" cy="1626155"/>
          </a:xfrm>
          <a:prstGeom prst="homePlate">
            <a:avLst>
              <a:gd name="adj" fmla="val 23318"/>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4" name="Group 9">
            <a:extLst>
              <a:ext uri="{FF2B5EF4-FFF2-40B4-BE49-F238E27FC236}">
                <a16:creationId xmlns:a16="http://schemas.microsoft.com/office/drawing/2014/main" xmlns="" id="{8877229E-3C50-4B12-8C6E-9116A222D7A6}"/>
              </a:ext>
            </a:extLst>
          </p:cNvPr>
          <p:cNvGrpSpPr/>
          <p:nvPr/>
        </p:nvGrpSpPr>
        <p:grpSpPr>
          <a:xfrm>
            <a:off x="5262860" y="1486324"/>
            <a:ext cx="1516761" cy="584775"/>
            <a:chOff x="3233964" y="1954419"/>
            <a:chExt cx="1410044" cy="528451"/>
          </a:xfrm>
        </p:grpSpPr>
        <p:sp>
          <p:nvSpPr>
            <p:cNvPr id="11" name="TextBox 10">
              <a:extLst>
                <a:ext uri="{FF2B5EF4-FFF2-40B4-BE49-F238E27FC236}">
                  <a16:creationId xmlns:a16="http://schemas.microsoft.com/office/drawing/2014/main" xmlns="" id="{20C11AE2-FB5C-495C-97DE-DEE041779648}"/>
                </a:ext>
              </a:extLst>
            </p:cNvPr>
            <p:cNvSpPr txBox="1"/>
            <p:nvPr/>
          </p:nvSpPr>
          <p:spPr>
            <a:xfrm>
              <a:off x="3233964" y="1954419"/>
              <a:ext cx="1400519" cy="528451"/>
            </a:xfrm>
            <a:prstGeom prst="rect">
              <a:avLst/>
            </a:prstGeom>
            <a:noFill/>
          </p:spPr>
          <p:txBody>
            <a:bodyPr wrap="square" rtlCol="0">
              <a:spAutoFit/>
            </a:bodyPr>
            <a:lstStyle/>
            <a:p>
              <a:pPr algn="ctr"/>
              <a:r>
                <a:rPr lang="en-US" altLang="ko-KR" sz="1600" b="1" dirty="0" smtClean="0">
                  <a:solidFill>
                    <a:schemeClr val="tx1">
                      <a:lumMod val="75000"/>
                      <a:lumOff val="25000"/>
                    </a:schemeClr>
                  </a:solidFill>
                  <a:cs typeface="Arial" pitchFamily="34" charset="0"/>
                </a:rPr>
                <a:t>Scenario 02</a:t>
              </a:r>
              <a:endParaRPr lang="ko-KR" altLang="en-US" sz="16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xmlns="" id="{5EA3DA67-31C5-41FD-847D-FB240726AB46}"/>
                </a:ext>
              </a:extLst>
            </p:cNvPr>
            <p:cNvSpPr txBox="1"/>
            <p:nvPr/>
          </p:nvSpPr>
          <p:spPr>
            <a:xfrm>
              <a:off x="3243489" y="2171404"/>
              <a:ext cx="1400519" cy="305945"/>
            </a:xfrm>
            <a:prstGeom prst="rect">
              <a:avLst/>
            </a:prstGeom>
            <a:no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grpSp>
      <p:sp>
        <p:nvSpPr>
          <p:cNvPr id="13" name="Flowchart: Document 12">
            <a:extLst>
              <a:ext uri="{FF2B5EF4-FFF2-40B4-BE49-F238E27FC236}">
                <a16:creationId xmlns:a16="http://schemas.microsoft.com/office/drawing/2014/main" xmlns="" id="{3916F6FE-8469-4F0C-BB06-F31EB028AB36}"/>
              </a:ext>
            </a:extLst>
          </p:cNvPr>
          <p:cNvSpPr/>
          <p:nvPr/>
        </p:nvSpPr>
        <p:spPr>
          <a:xfrm>
            <a:off x="5083659" y="3144415"/>
            <a:ext cx="1905573" cy="3491517"/>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TextBox 13">
            <a:extLst>
              <a:ext uri="{FF2B5EF4-FFF2-40B4-BE49-F238E27FC236}">
                <a16:creationId xmlns:a16="http://schemas.microsoft.com/office/drawing/2014/main" xmlns="" id="{D65D62AB-177E-4583-8D0B-483FE41FD972}"/>
              </a:ext>
            </a:extLst>
          </p:cNvPr>
          <p:cNvSpPr txBox="1"/>
          <p:nvPr/>
        </p:nvSpPr>
        <p:spPr>
          <a:xfrm>
            <a:off x="5253382" y="3284981"/>
            <a:ext cx="1655097" cy="2308324"/>
          </a:xfrm>
          <a:prstGeom prst="rect">
            <a:avLst/>
          </a:prstGeom>
          <a:noFill/>
        </p:spPr>
        <p:txBody>
          <a:bodyPr wrap="square" rtlCol="0">
            <a:spAutoFit/>
          </a:bodyPr>
          <a:lstStyle/>
          <a:p>
            <a:r>
              <a:rPr lang="fr-FR" sz="1600" b="1" dirty="0" smtClean="0"/>
              <a:t>Capteur de gaz Carte </a:t>
            </a:r>
            <a:r>
              <a:rPr lang="fr-FR" sz="1600" b="1" dirty="0" err="1" smtClean="0"/>
              <a:t>arduino</a:t>
            </a:r>
            <a:r>
              <a:rPr lang="fr-FR" sz="1600" b="1" dirty="0" smtClean="0"/>
              <a:t> </a:t>
            </a:r>
            <a:r>
              <a:rPr lang="fr-FR" sz="1600" b="1" dirty="0" err="1" smtClean="0"/>
              <a:t>uno</a:t>
            </a:r>
            <a:r>
              <a:rPr lang="fr-FR" sz="1600" b="1" dirty="0" smtClean="0"/>
              <a:t> </a:t>
            </a:r>
          </a:p>
          <a:p>
            <a:r>
              <a:rPr lang="fr-FR" sz="1600" b="1" dirty="0" smtClean="0"/>
              <a:t>Plaque a essais </a:t>
            </a:r>
          </a:p>
          <a:p>
            <a:r>
              <a:rPr lang="fr-FR" sz="1600" b="1" dirty="0" smtClean="0"/>
              <a:t>Des fils</a:t>
            </a:r>
          </a:p>
          <a:p>
            <a:r>
              <a:rPr lang="fr-FR" sz="1600" b="1" dirty="0" smtClean="0"/>
              <a:t>2 LED (vert et rouge) </a:t>
            </a:r>
            <a:r>
              <a:rPr lang="fr-FR" sz="1600" b="1" dirty="0" err="1" smtClean="0"/>
              <a:t>Buzzeur</a:t>
            </a:r>
            <a:endParaRPr lang="en-US" altLang="ko-KR" sz="1600" b="1" dirty="0">
              <a:solidFill>
                <a:schemeClr val="tx1">
                  <a:lumMod val="75000"/>
                  <a:lumOff val="25000"/>
                </a:schemeClr>
              </a:solidFill>
              <a:cs typeface="Arial" pitchFamily="34" charset="0"/>
            </a:endParaRPr>
          </a:p>
        </p:txBody>
      </p:sp>
      <p:sp>
        <p:nvSpPr>
          <p:cNvPr id="15" name="Pentagon 49">
            <a:extLst>
              <a:ext uri="{FF2B5EF4-FFF2-40B4-BE49-F238E27FC236}">
                <a16:creationId xmlns:a16="http://schemas.microsoft.com/office/drawing/2014/main" xmlns="" id="{0F14F8DA-E181-43F4-990F-3692EEFD6527}"/>
              </a:ext>
            </a:extLst>
          </p:cNvPr>
          <p:cNvSpPr/>
          <p:nvPr/>
        </p:nvSpPr>
        <p:spPr>
          <a:xfrm>
            <a:off x="7950549" y="1358373"/>
            <a:ext cx="1905573" cy="1606896"/>
          </a:xfrm>
          <a:prstGeom prst="homePlate">
            <a:avLst>
              <a:gd name="adj" fmla="val 23318"/>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6" name="Group 15">
            <a:extLst>
              <a:ext uri="{FF2B5EF4-FFF2-40B4-BE49-F238E27FC236}">
                <a16:creationId xmlns:a16="http://schemas.microsoft.com/office/drawing/2014/main" xmlns="" id="{691F73BA-3BB5-43D0-944C-277FD3081BCA}"/>
              </a:ext>
            </a:extLst>
          </p:cNvPr>
          <p:cNvGrpSpPr/>
          <p:nvPr/>
        </p:nvGrpSpPr>
        <p:grpSpPr>
          <a:xfrm>
            <a:off x="8070017" y="1486325"/>
            <a:ext cx="1534010" cy="1544257"/>
            <a:chOff x="3207021" y="1825156"/>
            <a:chExt cx="1427462" cy="1910142"/>
          </a:xfrm>
        </p:grpSpPr>
        <p:sp>
          <p:nvSpPr>
            <p:cNvPr id="17" name="TextBox 16">
              <a:extLst>
                <a:ext uri="{FF2B5EF4-FFF2-40B4-BE49-F238E27FC236}">
                  <a16:creationId xmlns:a16="http://schemas.microsoft.com/office/drawing/2014/main" xmlns="" id="{29BAA043-AEBF-4C43-8DE8-18F63CCAFA87}"/>
                </a:ext>
              </a:extLst>
            </p:cNvPr>
            <p:cNvSpPr txBox="1"/>
            <p:nvPr/>
          </p:nvSpPr>
          <p:spPr>
            <a:xfrm>
              <a:off x="3233964" y="1825156"/>
              <a:ext cx="1400519" cy="418769"/>
            </a:xfrm>
            <a:prstGeom prst="rect">
              <a:avLst/>
            </a:prstGeom>
            <a:noFill/>
          </p:spPr>
          <p:txBody>
            <a:bodyPr wrap="square" rtlCol="0">
              <a:spAutoFit/>
            </a:bodyPr>
            <a:lstStyle/>
            <a:p>
              <a:pPr algn="ctr"/>
              <a:r>
                <a:rPr lang="en-US" altLang="ko-KR" sz="1600" b="1" dirty="0" smtClean="0">
                  <a:solidFill>
                    <a:schemeClr val="tx1">
                      <a:lumMod val="75000"/>
                      <a:lumOff val="25000"/>
                    </a:schemeClr>
                  </a:solidFill>
                  <a:cs typeface="Arial" pitchFamily="34" charset="0"/>
                </a:rPr>
                <a:t>Scenario 03</a:t>
              </a:r>
              <a:endParaRPr lang="ko-KR" altLang="en-US" sz="16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xmlns="" id="{F63FE0EB-4AB5-43D8-8B7F-150419C0B1FD}"/>
                </a:ext>
              </a:extLst>
            </p:cNvPr>
            <p:cNvSpPr txBox="1"/>
            <p:nvPr/>
          </p:nvSpPr>
          <p:spPr>
            <a:xfrm>
              <a:off x="3207021" y="2316824"/>
              <a:ext cx="1400519" cy="1418474"/>
            </a:xfrm>
            <a:prstGeom prst="rect">
              <a:avLst/>
            </a:prstGeom>
            <a:noFill/>
          </p:spPr>
          <p:txBody>
            <a:bodyPr wrap="square" rtlCol="0">
              <a:spAutoFit/>
            </a:bodyPr>
            <a:lstStyle/>
            <a:p>
              <a:pPr algn="ctr"/>
              <a:r>
                <a:rPr lang="fr-FR" sz="1600" b="1" dirty="0" smtClean="0">
                  <a:latin typeface="Calibri" pitchFamily="34" charset="0"/>
                  <a:ea typeface="Calibri" pitchFamily="34" charset="0"/>
                  <a:cs typeface="Arial" pitchFamily="34" charset="0"/>
                </a:rPr>
                <a:t>La Détection des hautes températures </a:t>
              </a:r>
              <a:endParaRPr lang="fr-FR" sz="1600" dirty="0"/>
            </a:p>
          </p:txBody>
        </p:sp>
      </p:grpSp>
      <p:sp>
        <p:nvSpPr>
          <p:cNvPr id="19" name="Flowchart: Document 18">
            <a:extLst>
              <a:ext uri="{FF2B5EF4-FFF2-40B4-BE49-F238E27FC236}">
                <a16:creationId xmlns:a16="http://schemas.microsoft.com/office/drawing/2014/main" xmlns="" id="{B1FE066F-6BD0-4351-A064-B67056902499}"/>
              </a:ext>
            </a:extLst>
          </p:cNvPr>
          <p:cNvSpPr/>
          <p:nvPr/>
        </p:nvSpPr>
        <p:spPr>
          <a:xfrm>
            <a:off x="7945364" y="3183605"/>
            <a:ext cx="1905573" cy="3504578"/>
          </a:xfrm>
          <a:prstGeom prst="flowChartDocumen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0" name="TextBox 19">
            <a:extLst>
              <a:ext uri="{FF2B5EF4-FFF2-40B4-BE49-F238E27FC236}">
                <a16:creationId xmlns:a16="http://schemas.microsoft.com/office/drawing/2014/main" xmlns="" id="{E138E006-7B3E-4E9D-AD25-2FCD961731D5}"/>
              </a:ext>
            </a:extLst>
          </p:cNvPr>
          <p:cNvSpPr txBox="1"/>
          <p:nvPr/>
        </p:nvSpPr>
        <p:spPr>
          <a:xfrm>
            <a:off x="8142723" y="3271918"/>
            <a:ext cx="1655097" cy="3293209"/>
          </a:xfrm>
          <a:prstGeom prst="rect">
            <a:avLst/>
          </a:prstGeom>
          <a:noFill/>
        </p:spPr>
        <p:txBody>
          <a:bodyPr wrap="square" rtlCol="0">
            <a:spAutoFit/>
          </a:bodyPr>
          <a:lstStyle/>
          <a:p>
            <a:r>
              <a:rPr lang="fr-FR" sz="1600" b="1" dirty="0" smtClean="0"/>
              <a:t>Carte </a:t>
            </a:r>
            <a:r>
              <a:rPr lang="fr-FR" sz="1600" b="1" dirty="0" err="1" smtClean="0"/>
              <a:t>arduino</a:t>
            </a:r>
            <a:r>
              <a:rPr lang="fr-FR" sz="1600" b="1" dirty="0" smtClean="0"/>
              <a:t> </a:t>
            </a:r>
            <a:r>
              <a:rPr lang="fr-FR" sz="1600" b="1" dirty="0" err="1" smtClean="0"/>
              <a:t>uno</a:t>
            </a:r>
            <a:r>
              <a:rPr lang="fr-FR" sz="1600" b="1" dirty="0" smtClean="0"/>
              <a:t> </a:t>
            </a:r>
          </a:p>
          <a:p>
            <a:r>
              <a:rPr lang="fr-FR" sz="1600" b="1" dirty="0" smtClean="0"/>
              <a:t>Plaque a essais </a:t>
            </a:r>
          </a:p>
          <a:p>
            <a:r>
              <a:rPr lang="fr-FR" sz="1600" b="1" dirty="0" smtClean="0"/>
              <a:t>Des fils</a:t>
            </a:r>
          </a:p>
          <a:p>
            <a:r>
              <a:rPr lang="fr-FR" sz="1600" b="1" dirty="0" smtClean="0"/>
              <a:t> 3 LED (</a:t>
            </a:r>
            <a:r>
              <a:rPr lang="fr-FR" sz="1600" b="1" dirty="0" err="1" smtClean="0"/>
              <a:t>blanc,rouge</a:t>
            </a:r>
            <a:r>
              <a:rPr lang="fr-FR" sz="1600" b="1" dirty="0" smtClean="0"/>
              <a:t>,vert) </a:t>
            </a:r>
          </a:p>
          <a:p>
            <a:r>
              <a:rPr lang="fr-FR" sz="1600" b="1" dirty="0" err="1" smtClean="0"/>
              <a:t>Buzzeur</a:t>
            </a:r>
            <a:r>
              <a:rPr lang="fr-FR" sz="1600" b="1" dirty="0" smtClean="0"/>
              <a:t> Capteur de température</a:t>
            </a:r>
          </a:p>
          <a:p>
            <a:r>
              <a:rPr lang="fr-FR" sz="1600" b="1" dirty="0" smtClean="0"/>
              <a:t/>
            </a:r>
            <a:br>
              <a:rPr lang="fr-FR" sz="1600" b="1" dirty="0" smtClean="0"/>
            </a:br>
            <a:endParaRPr lang="en-US" altLang="ko-KR" sz="1600" b="1" dirty="0">
              <a:solidFill>
                <a:schemeClr val="tx1">
                  <a:lumMod val="75000"/>
                  <a:lumOff val="25000"/>
                </a:schemeClr>
              </a:solidFill>
              <a:cs typeface="Arial" pitchFamily="34" charset="0"/>
            </a:endParaRPr>
          </a:p>
        </p:txBody>
      </p:sp>
      <p:sp>
        <p:nvSpPr>
          <p:cNvPr id="21" name="Rectangle 20"/>
          <p:cNvSpPr/>
          <p:nvPr/>
        </p:nvSpPr>
        <p:spPr>
          <a:xfrm>
            <a:off x="5212080" y="2126120"/>
            <a:ext cx="1606732" cy="646331"/>
          </a:xfrm>
          <a:prstGeom prst="rect">
            <a:avLst/>
          </a:prstGeom>
        </p:spPr>
        <p:txBody>
          <a:bodyPr wrap="square">
            <a:spAutoFit/>
          </a:bodyPr>
          <a:lstStyle/>
          <a:p>
            <a:pPr algn="ctr"/>
            <a:r>
              <a:rPr lang="fr-FR" b="1" dirty="0" smtClean="0">
                <a:latin typeface="Calibri" pitchFamily="34" charset="0"/>
                <a:ea typeface="Calibri" pitchFamily="34" charset="0"/>
                <a:cs typeface="Arial" pitchFamily="34" charset="0"/>
              </a:rPr>
              <a:t>La Détection</a:t>
            </a:r>
          </a:p>
          <a:p>
            <a:pPr algn="ctr"/>
            <a:r>
              <a:rPr lang="fr-FR" b="1" dirty="0" smtClean="0">
                <a:latin typeface="Calibri" pitchFamily="34" charset="0"/>
                <a:ea typeface="Calibri" pitchFamily="34" charset="0"/>
                <a:cs typeface="Arial" pitchFamily="34" charset="0"/>
              </a:rPr>
              <a:t> du gaz </a:t>
            </a:r>
            <a:endParaRPr lang="fr-FR" dirty="0"/>
          </a:p>
        </p:txBody>
      </p:sp>
      <p:sp>
        <p:nvSpPr>
          <p:cNvPr id="22" name="Ellipse 21"/>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17</a:t>
            </a:r>
            <a:endParaRPr lang="fr-FR" dirty="0"/>
          </a:p>
        </p:txBody>
      </p:sp>
    </p:spTree>
    <p:extLst>
      <p:ext uri="{BB962C8B-B14F-4D97-AF65-F5344CB8AC3E}">
        <p14:creationId xmlns:p14="http://schemas.microsoft.com/office/powerpoint/2010/main" xmlns="" val="16931041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50A4BC-B0C0-4A0B-9495-54C3B0E94C4F}"/>
              </a:ext>
            </a:extLst>
          </p:cNvPr>
          <p:cNvSpPr txBox="1"/>
          <p:nvPr/>
        </p:nvSpPr>
        <p:spPr>
          <a:xfrm>
            <a:off x="6413863" y="205517"/>
            <a:ext cx="5438727" cy="769441"/>
          </a:xfrm>
          <a:prstGeom prst="rect">
            <a:avLst/>
          </a:prstGeom>
          <a:noFill/>
        </p:spPr>
        <p:txBody>
          <a:bodyPr wrap="square" rtlCol="0">
            <a:spAutoFit/>
          </a:bodyPr>
          <a:lstStyle/>
          <a:p>
            <a:r>
              <a:rPr lang="fr-FR" altLang="ko-KR" sz="4400" b="1" dirty="0" smtClean="0">
                <a:solidFill>
                  <a:schemeClr val="tx1">
                    <a:lumMod val="85000"/>
                    <a:lumOff val="15000"/>
                  </a:schemeClr>
                </a:solidFill>
                <a:cs typeface="Arial" pitchFamily="34" charset="0"/>
              </a:rPr>
              <a:t>REALISATION </a:t>
            </a:r>
            <a:endParaRPr lang="en-US" altLang="ko-KR" sz="4400" b="1" dirty="0">
              <a:solidFill>
                <a:schemeClr val="tx1">
                  <a:lumMod val="85000"/>
                  <a:lumOff val="15000"/>
                </a:schemeClr>
              </a:solidFill>
              <a:cs typeface="Arial" pitchFamily="34" charset="0"/>
            </a:endParaRPr>
          </a:p>
        </p:txBody>
      </p:sp>
      <p:sp>
        <p:nvSpPr>
          <p:cNvPr id="3" name="Ellipse 2"/>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18</a:t>
            </a:r>
            <a:endParaRPr lang="fr-FR" dirty="0"/>
          </a:p>
        </p:txBody>
      </p:sp>
    </p:spTree>
    <p:extLst>
      <p:ext uri="{BB962C8B-B14F-4D97-AF65-F5344CB8AC3E}">
        <p14:creationId xmlns:p14="http://schemas.microsoft.com/office/powerpoint/2010/main" xmlns="" val="3883369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pPr algn="l"/>
            <a:r>
              <a:rPr lang="en-US" b="1" dirty="0" smtClean="0"/>
              <a:t>3.1 </a:t>
            </a:r>
            <a:r>
              <a:rPr lang="en-US" b="1" dirty="0" err="1" smtClean="0"/>
              <a:t>Environnement</a:t>
            </a:r>
            <a:r>
              <a:rPr lang="en-US" b="1" dirty="0" smtClean="0"/>
              <a:t> de travail:</a:t>
            </a:r>
            <a:endParaRPr lang="en-US" b="1" dirty="0"/>
          </a:p>
        </p:txBody>
      </p:sp>
      <p:sp>
        <p:nvSpPr>
          <p:cNvPr id="3" name="Cube 2">
            <a:extLst>
              <a:ext uri="{FF2B5EF4-FFF2-40B4-BE49-F238E27FC236}">
                <a16:creationId xmlns:a16="http://schemas.microsoft.com/office/drawing/2014/main" xmlns="" id="{0DA5AC96-DC5A-4037-8A95-3F0DC9126E47}"/>
              </a:ext>
            </a:extLst>
          </p:cNvPr>
          <p:cNvSpPr/>
          <p:nvPr/>
        </p:nvSpPr>
        <p:spPr>
          <a:xfrm>
            <a:off x="766942" y="3267271"/>
            <a:ext cx="2537962" cy="529958"/>
          </a:xfrm>
          <a:prstGeom prst="cube">
            <a:avLst>
              <a:gd name="adj" fmla="val 173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Cube 4">
            <a:extLst>
              <a:ext uri="{FF2B5EF4-FFF2-40B4-BE49-F238E27FC236}">
                <a16:creationId xmlns:a16="http://schemas.microsoft.com/office/drawing/2014/main" xmlns="" id="{E114A6F8-64A2-4B92-BC40-3A3C1FCA7CFB}"/>
              </a:ext>
            </a:extLst>
          </p:cNvPr>
          <p:cNvSpPr/>
          <p:nvPr/>
        </p:nvSpPr>
        <p:spPr>
          <a:xfrm>
            <a:off x="6355512" y="3187336"/>
            <a:ext cx="2383539" cy="518451"/>
          </a:xfrm>
          <a:prstGeom prst="cube">
            <a:avLst>
              <a:gd name="adj" fmla="val 1730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TextBox 15">
            <a:extLst>
              <a:ext uri="{FF2B5EF4-FFF2-40B4-BE49-F238E27FC236}">
                <a16:creationId xmlns:a16="http://schemas.microsoft.com/office/drawing/2014/main" xmlns="" id="{BA8F69F5-DE61-4684-9F37-0222ECEFBB22}"/>
              </a:ext>
            </a:extLst>
          </p:cNvPr>
          <p:cNvSpPr txBox="1"/>
          <p:nvPr/>
        </p:nvSpPr>
        <p:spPr>
          <a:xfrm>
            <a:off x="6257588" y="3874231"/>
            <a:ext cx="2938663" cy="2800767"/>
          </a:xfrm>
          <a:prstGeom prst="rect">
            <a:avLst/>
          </a:prstGeom>
          <a:noFill/>
        </p:spPr>
        <p:txBody>
          <a:bodyPr wrap="square" rtlCol="0">
            <a:spAutoFit/>
          </a:bodyPr>
          <a:lstStyle/>
          <a:p>
            <a:r>
              <a:rPr lang="en-GB" sz="1600" b="1" dirty="0" err="1" smtClean="0"/>
              <a:t>une</a:t>
            </a:r>
            <a:r>
              <a:rPr lang="en-GB" sz="1600" b="1" dirty="0" smtClean="0"/>
              <a:t> </a:t>
            </a:r>
            <a:r>
              <a:rPr lang="en-GB" sz="1600" b="1" dirty="0" smtClean="0">
                <a:hlinkClick r:id="rId2"/>
              </a:rPr>
              <a:t>API</a:t>
            </a:r>
            <a:r>
              <a:rPr lang="en-GB" sz="1600" b="1" dirty="0" smtClean="0"/>
              <a:t> </a:t>
            </a:r>
            <a:r>
              <a:rPr lang="en-GB" sz="1600" b="1" dirty="0" err="1" smtClean="0">
                <a:hlinkClick r:id="rId3"/>
              </a:rPr>
              <a:t>orientée</a:t>
            </a:r>
            <a:r>
              <a:rPr lang="en-GB" sz="1600" b="1" dirty="0" smtClean="0">
                <a:hlinkClick r:id="rId3"/>
              </a:rPr>
              <a:t> objet</a:t>
            </a:r>
            <a:r>
              <a:rPr lang="en-GB" sz="1600" b="1" dirty="0" smtClean="0"/>
              <a:t> et </a:t>
            </a:r>
            <a:r>
              <a:rPr lang="en-GB" sz="1600" b="1" dirty="0" err="1" smtClean="0"/>
              <a:t>développée</a:t>
            </a:r>
            <a:r>
              <a:rPr lang="en-GB" sz="1600" b="1" dirty="0" smtClean="0"/>
              <a:t> en </a:t>
            </a:r>
            <a:r>
              <a:rPr lang="en-GB" sz="1600" b="1" dirty="0" smtClean="0">
                <a:hlinkClick r:id="rId4" tooltip="C++"/>
              </a:rPr>
              <a:t>C++</a:t>
            </a:r>
            <a:r>
              <a:rPr lang="en-GB" sz="1600" b="1" dirty="0" smtClean="0"/>
              <a:t>, </a:t>
            </a:r>
            <a:r>
              <a:rPr lang="en-GB" sz="1600" b="1" dirty="0" err="1" smtClean="0"/>
              <a:t>conjointement</a:t>
            </a:r>
            <a:r>
              <a:rPr lang="en-GB" sz="1600" b="1" dirty="0" smtClean="0"/>
              <a:t> par </a:t>
            </a:r>
            <a:r>
              <a:rPr lang="en-GB" sz="1600" b="1" dirty="0" smtClean="0">
                <a:hlinkClick r:id="rId5" tooltip="The Qt Company"/>
              </a:rPr>
              <a:t>The Qt Company</a:t>
            </a:r>
            <a:r>
              <a:rPr lang="en-GB" sz="1600" b="1" dirty="0" smtClean="0"/>
              <a:t> et </a:t>
            </a:r>
            <a:r>
              <a:rPr lang="en-GB" sz="1600" b="1" dirty="0" smtClean="0">
                <a:hlinkClick r:id="rId6" tooltip="Qt Project (page inexistante)"/>
              </a:rPr>
              <a:t>Qt Project</a:t>
            </a:r>
            <a:r>
              <a:rPr lang="en-GB" sz="1600" b="1" dirty="0" smtClean="0"/>
              <a:t>. Qt </a:t>
            </a:r>
            <a:r>
              <a:rPr lang="en-GB" sz="1600" b="1" dirty="0" err="1" smtClean="0"/>
              <a:t>offre</a:t>
            </a:r>
            <a:r>
              <a:rPr lang="en-GB" sz="1600" b="1" dirty="0" smtClean="0"/>
              <a:t> des </a:t>
            </a:r>
            <a:r>
              <a:rPr lang="en-GB" sz="1600" b="1" dirty="0" err="1" smtClean="0"/>
              <a:t>composants</a:t>
            </a:r>
            <a:r>
              <a:rPr lang="en-GB" sz="1600" b="1" dirty="0" smtClean="0"/>
              <a:t> </a:t>
            </a:r>
            <a:r>
              <a:rPr lang="en-GB" sz="1600" b="1" dirty="0" err="1" smtClean="0"/>
              <a:t>d'</a:t>
            </a:r>
            <a:r>
              <a:rPr lang="en-GB" sz="1600" b="1" dirty="0" err="1" smtClean="0">
                <a:hlinkClick r:id="rId7" tooltip="Interface graphique"/>
              </a:rPr>
              <a:t>interface</a:t>
            </a:r>
            <a:r>
              <a:rPr lang="en-GB" sz="1600" b="1" dirty="0" smtClean="0">
                <a:hlinkClick r:id="rId7" tooltip="Interface graphique"/>
              </a:rPr>
              <a:t> </a:t>
            </a:r>
            <a:r>
              <a:rPr lang="en-GB" sz="1600" b="1" dirty="0" err="1" smtClean="0">
                <a:hlinkClick r:id="rId7" tooltip="Interface graphique"/>
              </a:rPr>
              <a:t>graphique</a:t>
            </a:r>
            <a:r>
              <a:rPr lang="en-GB" sz="1600" b="1" dirty="0" smtClean="0"/>
              <a:t> (</a:t>
            </a:r>
            <a:r>
              <a:rPr lang="en-GB" sz="1600" b="1" dirty="0" smtClean="0">
                <a:hlinkClick r:id="rId8"/>
              </a:rPr>
              <a:t>widgets</a:t>
            </a:r>
            <a:r>
              <a:rPr lang="en-GB" sz="1600" b="1" dirty="0" smtClean="0"/>
              <a:t>), </a:t>
            </a:r>
            <a:r>
              <a:rPr lang="en-GB" sz="1600" b="1" dirty="0" err="1" smtClean="0"/>
              <a:t>d'accès</a:t>
            </a:r>
            <a:r>
              <a:rPr lang="en-GB" sz="1600" b="1" dirty="0" smtClean="0"/>
              <a:t> aux </a:t>
            </a:r>
            <a:r>
              <a:rPr lang="en-GB" sz="1600" b="1" dirty="0" err="1" smtClean="0"/>
              <a:t>données</a:t>
            </a:r>
            <a:r>
              <a:rPr lang="en-GB" sz="1600" b="1" dirty="0" smtClean="0"/>
              <a:t>, de connexions </a:t>
            </a:r>
            <a:r>
              <a:rPr lang="en-GB" sz="1600" b="1" dirty="0" err="1" smtClean="0"/>
              <a:t>réseaux</a:t>
            </a:r>
            <a:r>
              <a:rPr lang="en-GB" sz="1600" b="1" dirty="0" smtClean="0"/>
              <a:t>, de </a:t>
            </a:r>
            <a:r>
              <a:rPr lang="en-GB" sz="1600" b="1" dirty="0" err="1" smtClean="0"/>
              <a:t>gestion</a:t>
            </a:r>
            <a:r>
              <a:rPr lang="en-GB" sz="1600" b="1" dirty="0" smtClean="0"/>
              <a:t> des </a:t>
            </a:r>
            <a:r>
              <a:rPr lang="en-GB" sz="1600" b="1" dirty="0" err="1" smtClean="0">
                <a:hlinkClick r:id="rId9" tooltip="Composant d'interface graphique"/>
              </a:rPr>
              <a:t>fils</a:t>
            </a:r>
            <a:r>
              <a:rPr lang="en-GB" sz="1600" b="1" dirty="0" smtClean="0">
                <a:hlinkClick r:id="rId9" tooltip="Composant d'interface graphique"/>
              </a:rPr>
              <a:t> </a:t>
            </a:r>
            <a:r>
              <a:rPr lang="en-GB" sz="1600" b="1" dirty="0" err="1" smtClean="0">
                <a:hlinkClick r:id="rId9" tooltip="Composant d'interface graphique"/>
              </a:rPr>
              <a:t>d'exécution</a:t>
            </a:r>
            <a:r>
              <a:rPr lang="en-GB" sz="1600" b="1" dirty="0" smtClean="0"/>
              <a:t>.</a:t>
            </a:r>
            <a:endParaRPr lang="fr-FR" sz="1600" b="1" dirty="0" smtClean="0"/>
          </a:p>
          <a:p>
            <a:endParaRPr lang="ko-KR" altLang="en-US" sz="1600" b="1" dirty="0">
              <a:solidFill>
                <a:schemeClr val="tx1">
                  <a:lumMod val="65000"/>
                  <a:lumOff val="35000"/>
                </a:schemeClr>
              </a:solidFill>
              <a:cs typeface="Arial" pitchFamily="34" charset="0"/>
            </a:endParaRPr>
          </a:p>
        </p:txBody>
      </p:sp>
      <p:sp>
        <p:nvSpPr>
          <p:cNvPr id="21" name="TextBox 20">
            <a:extLst>
              <a:ext uri="{FF2B5EF4-FFF2-40B4-BE49-F238E27FC236}">
                <a16:creationId xmlns:a16="http://schemas.microsoft.com/office/drawing/2014/main" xmlns="" id="{602F619F-F84B-411C-9A5C-3BA82D377854}"/>
              </a:ext>
            </a:extLst>
          </p:cNvPr>
          <p:cNvSpPr txBox="1"/>
          <p:nvPr/>
        </p:nvSpPr>
        <p:spPr>
          <a:xfrm>
            <a:off x="705394" y="4007537"/>
            <a:ext cx="3265714" cy="2554545"/>
          </a:xfrm>
          <a:prstGeom prst="rect">
            <a:avLst/>
          </a:prstGeom>
          <a:noFill/>
        </p:spPr>
        <p:txBody>
          <a:bodyPr wrap="square" rtlCol="0">
            <a:spAutoFit/>
          </a:bodyPr>
          <a:lstStyle/>
          <a:p>
            <a:r>
              <a:rPr lang="en-GB" sz="1600" b="1" dirty="0" err="1" smtClean="0"/>
              <a:t>est</a:t>
            </a:r>
            <a:r>
              <a:rPr lang="en-GB" sz="1600" b="1" dirty="0" smtClean="0"/>
              <a:t> un </a:t>
            </a:r>
            <a:r>
              <a:rPr lang="en-GB" sz="1600" b="1" dirty="0" err="1" smtClean="0">
                <a:hlinkClick r:id="rId10" tooltip="Environnement de développement intégré"/>
              </a:rPr>
              <a:t>environnement</a:t>
            </a:r>
            <a:r>
              <a:rPr lang="en-GB" sz="1600" b="1" dirty="0" smtClean="0">
                <a:hlinkClick r:id="rId10" tooltip="Environnement de développement intégré"/>
              </a:rPr>
              <a:t> de </a:t>
            </a:r>
            <a:r>
              <a:rPr lang="en-GB" sz="1600" b="1" dirty="0" err="1" smtClean="0">
                <a:hlinkClick r:id="rId10" tooltip="Environnement de développement intégré"/>
              </a:rPr>
              <a:t>développement</a:t>
            </a:r>
            <a:r>
              <a:rPr lang="en-GB" sz="1600" b="1" dirty="0" smtClean="0">
                <a:hlinkClick r:id="rId10" tooltip="Environnement de développement intégré"/>
              </a:rPr>
              <a:t> </a:t>
            </a:r>
            <a:r>
              <a:rPr lang="en-GB" sz="1600" b="1" dirty="0" err="1" smtClean="0">
                <a:hlinkClick r:id="rId10" tooltip="Environnement de développement intégré"/>
              </a:rPr>
              <a:t>intégré</a:t>
            </a:r>
            <a:r>
              <a:rPr lang="en-GB" sz="1600" b="1" dirty="0" smtClean="0"/>
              <a:t> (EDI) multi-</a:t>
            </a:r>
            <a:r>
              <a:rPr lang="en-GB" sz="1600" b="1" dirty="0" err="1" smtClean="0"/>
              <a:t>plateforme</a:t>
            </a:r>
            <a:r>
              <a:rPr lang="en-GB" sz="1600" b="1" dirty="0" smtClean="0"/>
              <a:t>, </a:t>
            </a:r>
            <a:r>
              <a:rPr lang="en-GB" sz="1600" b="1" dirty="0" err="1" smtClean="0"/>
              <a:t>fourni</a:t>
            </a:r>
            <a:r>
              <a:rPr lang="en-GB" sz="1600" b="1" dirty="0" smtClean="0"/>
              <a:t> </a:t>
            </a:r>
            <a:r>
              <a:rPr lang="en-GB" sz="1600" b="1" dirty="0" err="1" smtClean="0"/>
              <a:t>gratuitement</a:t>
            </a:r>
            <a:r>
              <a:rPr lang="en-GB" sz="1600" b="1" dirty="0" smtClean="0"/>
              <a:t> par </a:t>
            </a:r>
            <a:r>
              <a:rPr lang="en-GB" sz="1600" b="1" dirty="0" smtClean="0">
                <a:hlinkClick r:id="rId11" tooltip="Oracle Corporation"/>
              </a:rPr>
              <a:t>Oracle Corporation</a:t>
            </a:r>
            <a:r>
              <a:rPr lang="en-GB" sz="1600" b="1" dirty="0" smtClean="0"/>
              <a:t> et </a:t>
            </a:r>
            <a:r>
              <a:rPr lang="en-GB" sz="1600" b="1" dirty="0" err="1" smtClean="0"/>
              <a:t>utilisant</a:t>
            </a:r>
            <a:r>
              <a:rPr lang="en-GB" sz="1600" b="1" dirty="0" smtClean="0"/>
              <a:t> la </a:t>
            </a:r>
            <a:r>
              <a:rPr lang="en-GB" sz="1600" b="1" dirty="0" err="1" smtClean="0"/>
              <a:t>technologie</a:t>
            </a:r>
            <a:r>
              <a:rPr lang="en-GB" sz="1600" b="1" dirty="0" smtClean="0"/>
              <a:t> Java . </a:t>
            </a:r>
            <a:r>
              <a:rPr lang="en-GB" sz="1600" b="1" dirty="0" err="1" smtClean="0"/>
              <a:t>C'est</a:t>
            </a:r>
            <a:r>
              <a:rPr lang="en-GB" sz="1600" b="1" dirty="0" smtClean="0"/>
              <a:t> un </a:t>
            </a:r>
            <a:r>
              <a:rPr lang="en-GB" sz="1600" b="1" dirty="0" err="1" smtClean="0"/>
              <a:t>outil</a:t>
            </a:r>
            <a:r>
              <a:rPr lang="en-GB" sz="1600" b="1" dirty="0" smtClean="0"/>
              <a:t> </a:t>
            </a:r>
            <a:r>
              <a:rPr lang="en-GB" sz="1600" b="1" dirty="0" err="1" smtClean="0"/>
              <a:t>graphique</a:t>
            </a:r>
            <a:r>
              <a:rPr lang="en-GB" sz="1600" b="1" dirty="0" smtClean="0"/>
              <a:t> </a:t>
            </a:r>
            <a:r>
              <a:rPr lang="en-GB" sz="1600" b="1" dirty="0" err="1" smtClean="0"/>
              <a:t>permettant</a:t>
            </a:r>
            <a:r>
              <a:rPr lang="en-GB" sz="1600" b="1" dirty="0" smtClean="0"/>
              <a:t> </a:t>
            </a:r>
            <a:r>
              <a:rPr lang="en-GB" sz="1600" b="1" dirty="0" err="1" smtClean="0"/>
              <a:t>d'interroger</a:t>
            </a:r>
            <a:r>
              <a:rPr lang="en-GB" sz="1600" b="1" dirty="0" smtClean="0"/>
              <a:t> des </a:t>
            </a:r>
            <a:r>
              <a:rPr lang="en-GB" sz="1600" b="1" dirty="0" smtClean="0">
                <a:hlinkClick r:id="rId12" tooltip="Base de donnée"/>
              </a:rPr>
              <a:t>bases de </a:t>
            </a:r>
            <a:r>
              <a:rPr lang="en-GB" sz="1600" b="1" dirty="0" err="1" smtClean="0">
                <a:hlinkClick r:id="rId12" tooltip="Base de donnée"/>
              </a:rPr>
              <a:t>données</a:t>
            </a:r>
            <a:r>
              <a:rPr lang="en-GB" sz="1600" b="1" dirty="0" smtClean="0"/>
              <a:t> </a:t>
            </a:r>
            <a:r>
              <a:rPr lang="en-GB" sz="1600" b="1" dirty="0" smtClean="0">
                <a:hlinkClick r:id="rId13" tooltip="Oracle Database"/>
              </a:rPr>
              <a:t>Oracle</a:t>
            </a:r>
            <a:r>
              <a:rPr lang="en-GB" sz="1600" b="1" dirty="0" smtClean="0"/>
              <a:t> à </a:t>
            </a:r>
            <a:r>
              <a:rPr lang="en-GB" sz="1600" b="1" dirty="0" err="1" smtClean="0"/>
              <a:t>l'aide</a:t>
            </a:r>
            <a:r>
              <a:rPr lang="en-GB" sz="1600" b="1" dirty="0" smtClean="0"/>
              <a:t> du </a:t>
            </a:r>
            <a:r>
              <a:rPr lang="en-GB" sz="1600" b="1" dirty="0" err="1" smtClean="0"/>
              <a:t>langage</a:t>
            </a:r>
            <a:r>
              <a:rPr lang="en-GB" sz="1600" b="1" dirty="0" smtClean="0"/>
              <a:t> </a:t>
            </a:r>
            <a:r>
              <a:rPr lang="en-GB" sz="1600" b="1" dirty="0" smtClean="0">
                <a:hlinkClick r:id="rId14" tooltip="Structured Query Language"/>
              </a:rPr>
              <a:t>SQL</a:t>
            </a:r>
            <a:r>
              <a:rPr lang="en-GB" sz="1600" b="1" dirty="0" smtClean="0"/>
              <a:t>.</a:t>
            </a:r>
            <a:endParaRPr lang="fr-FR" sz="1600" dirty="0"/>
          </a:p>
        </p:txBody>
      </p:sp>
      <p:sp>
        <p:nvSpPr>
          <p:cNvPr id="23" name="TextBox 22">
            <a:extLst>
              <a:ext uri="{FF2B5EF4-FFF2-40B4-BE49-F238E27FC236}">
                <a16:creationId xmlns:a16="http://schemas.microsoft.com/office/drawing/2014/main" xmlns="" id="{11BF06E5-48E0-40E5-9A2F-F92F39FB8168}"/>
              </a:ext>
            </a:extLst>
          </p:cNvPr>
          <p:cNvSpPr txBox="1"/>
          <p:nvPr/>
        </p:nvSpPr>
        <p:spPr>
          <a:xfrm>
            <a:off x="731520" y="3393874"/>
            <a:ext cx="2573383" cy="338554"/>
          </a:xfrm>
          <a:prstGeom prst="rect">
            <a:avLst/>
          </a:prstGeom>
          <a:noFill/>
        </p:spPr>
        <p:txBody>
          <a:bodyPr wrap="square" rtlCol="0">
            <a:spAutoFit/>
          </a:bodyPr>
          <a:lstStyle/>
          <a:p>
            <a:pPr lvl="0" algn="ctr"/>
            <a:r>
              <a:rPr lang="en-GB" sz="1600" b="1" dirty="0" smtClean="0"/>
              <a:t>Oracle SQL developer </a:t>
            </a:r>
            <a:endParaRPr lang="fr-FR" sz="1600" dirty="0" smtClean="0"/>
          </a:p>
        </p:txBody>
      </p:sp>
      <p:sp>
        <p:nvSpPr>
          <p:cNvPr id="25" name="TextBox 24">
            <a:extLst>
              <a:ext uri="{FF2B5EF4-FFF2-40B4-BE49-F238E27FC236}">
                <a16:creationId xmlns:a16="http://schemas.microsoft.com/office/drawing/2014/main" xmlns="" id="{9D55152F-C507-4C1E-8030-C69BCA05888A}"/>
              </a:ext>
            </a:extLst>
          </p:cNvPr>
          <p:cNvSpPr txBox="1"/>
          <p:nvPr/>
        </p:nvSpPr>
        <p:spPr>
          <a:xfrm>
            <a:off x="6671470" y="3328559"/>
            <a:ext cx="1591542" cy="338554"/>
          </a:xfrm>
          <a:prstGeom prst="rect">
            <a:avLst/>
          </a:prstGeom>
          <a:noFill/>
        </p:spPr>
        <p:txBody>
          <a:bodyPr wrap="square" rtlCol="0">
            <a:spAutoFit/>
          </a:bodyPr>
          <a:lstStyle/>
          <a:p>
            <a:pPr lvl="0" algn="ctr"/>
            <a:r>
              <a:rPr lang="en-GB" sz="1600" b="1" dirty="0" smtClean="0"/>
              <a:t>QT creator</a:t>
            </a:r>
            <a:endParaRPr lang="fr-FR" sz="1600" dirty="0"/>
          </a:p>
        </p:txBody>
      </p:sp>
      <p:sp>
        <p:nvSpPr>
          <p:cNvPr id="26" name="TextBox 25">
            <a:extLst>
              <a:ext uri="{FF2B5EF4-FFF2-40B4-BE49-F238E27FC236}">
                <a16:creationId xmlns:a16="http://schemas.microsoft.com/office/drawing/2014/main" xmlns="" id="{D9D8A133-4E8E-47A0-91A7-AD36FD744813}"/>
              </a:ext>
            </a:extLst>
          </p:cNvPr>
          <p:cNvSpPr txBox="1"/>
          <p:nvPr/>
        </p:nvSpPr>
        <p:spPr>
          <a:xfrm>
            <a:off x="9248536" y="3615942"/>
            <a:ext cx="159154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pic>
        <p:nvPicPr>
          <p:cNvPr id="31" name="Image 30"/>
          <p:cNvPicPr/>
          <p:nvPr/>
        </p:nvPicPr>
        <p:blipFill>
          <a:blip r:embed="rId15"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031967" y="1384662"/>
            <a:ext cx="2076993" cy="1619796"/>
          </a:xfrm>
          <a:prstGeom prst="rect">
            <a:avLst/>
          </a:prstGeom>
          <a:ln>
            <a:noFill/>
          </a:ln>
          <a:effectLst>
            <a:outerShdw blurRad="50800" dist="38100" dir="5400000" algn="t" rotWithShape="0">
              <a:prstClr val="black">
                <a:alpha val="40000"/>
              </a:prstClr>
            </a:outerShdw>
          </a:effectLst>
        </p:spPr>
      </p:pic>
      <p:pic>
        <p:nvPicPr>
          <p:cNvPr id="32" name="Image 31"/>
          <p:cNvPicPr/>
          <p:nvPr/>
        </p:nvPicPr>
        <p:blipFill>
          <a:blip r:embed="rId16"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6526030" y="1397726"/>
            <a:ext cx="1961515" cy="1546179"/>
          </a:xfrm>
          <a:prstGeom prst="rect">
            <a:avLst/>
          </a:prstGeom>
          <a:noFill/>
          <a:ln>
            <a:noFill/>
          </a:ln>
          <a:effectLst>
            <a:outerShdw blurRad="63500" sx="102000" sy="102000" algn="ctr" rotWithShape="0">
              <a:prstClr val="black">
                <a:alpha val="40000"/>
              </a:prstClr>
            </a:outerShdw>
          </a:effectLst>
        </p:spPr>
      </p:pic>
      <p:sp>
        <p:nvSpPr>
          <p:cNvPr id="12" name="Ellipse 11"/>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19</a:t>
            </a:r>
            <a:endParaRPr lang="fr-FR" dirty="0"/>
          </a:p>
        </p:txBody>
      </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0C455B2A-3D1B-4F98-ACA5-C72C064015F6}"/>
              </a:ext>
            </a:extLst>
          </p:cNvPr>
          <p:cNvGrpSpPr/>
          <p:nvPr/>
        </p:nvGrpSpPr>
        <p:grpSpPr>
          <a:xfrm>
            <a:off x="6191796" y="3049218"/>
            <a:ext cx="5518836" cy="3808782"/>
            <a:chOff x="6665542" y="2749602"/>
            <a:chExt cx="4831552" cy="3808782"/>
          </a:xfrm>
        </p:grpSpPr>
        <p:sp>
          <p:nvSpPr>
            <p:cNvPr id="8" name="TextBox 7">
              <a:extLst>
                <a:ext uri="{FF2B5EF4-FFF2-40B4-BE49-F238E27FC236}">
                  <a16:creationId xmlns:a16="http://schemas.microsoft.com/office/drawing/2014/main" xmlns=""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smtClean="0">
                  <a:latin typeface="+mj-lt"/>
                  <a:cs typeface="Arial" pitchFamily="34" charset="0"/>
                </a:rPr>
                <a:t>REALISEE PAR:</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xmlns="" id="{C062103B-F514-4BE9-B5B2-C13878D2FE7C}"/>
                </a:ext>
              </a:extLst>
            </p:cNvPr>
            <p:cNvSpPr txBox="1"/>
            <p:nvPr/>
          </p:nvSpPr>
          <p:spPr>
            <a:xfrm>
              <a:off x="6719998" y="3696062"/>
              <a:ext cx="4777096" cy="2862322"/>
            </a:xfrm>
            <a:prstGeom prst="rect">
              <a:avLst/>
            </a:prstGeom>
            <a:noFill/>
          </p:spPr>
          <p:txBody>
            <a:bodyPr wrap="square" rtlCol="0" anchor="ctr">
              <a:spAutoFit/>
            </a:bodyPr>
            <a:lstStyle/>
            <a:p>
              <a:r>
                <a:rPr lang="en-US" altLang="ko-KR" sz="2000" dirty="0" err="1" smtClean="0">
                  <a:cs typeface="Arial" pitchFamily="34" charset="0"/>
                </a:rPr>
                <a:t>Lamis</a:t>
              </a:r>
              <a:r>
                <a:rPr lang="en-US" altLang="ko-KR" sz="2000" dirty="0" smtClean="0">
                  <a:cs typeface="Arial" pitchFamily="34" charset="0"/>
                </a:rPr>
                <a:t> HAMMAMI</a:t>
              </a:r>
            </a:p>
            <a:p>
              <a:r>
                <a:rPr lang="en-US" altLang="ko-KR" sz="2000" dirty="0" err="1" smtClean="0">
                  <a:cs typeface="Arial" pitchFamily="34" charset="0"/>
                </a:rPr>
                <a:t>Chaima</a:t>
              </a:r>
              <a:r>
                <a:rPr lang="en-US" altLang="ko-KR" sz="2000" dirty="0" smtClean="0">
                  <a:cs typeface="Arial" pitchFamily="34" charset="0"/>
                </a:rPr>
                <a:t> BENSLIMEN</a:t>
              </a:r>
            </a:p>
            <a:p>
              <a:r>
                <a:rPr lang="en-US" altLang="ko-KR" sz="2000" dirty="0" err="1" smtClean="0">
                  <a:cs typeface="Arial" pitchFamily="34" charset="0"/>
                </a:rPr>
                <a:t>Yassine</a:t>
              </a:r>
              <a:r>
                <a:rPr lang="en-US" altLang="ko-KR" sz="2000" dirty="0" smtClean="0">
                  <a:cs typeface="Arial" pitchFamily="34" charset="0"/>
                </a:rPr>
                <a:t> HKIRI </a:t>
              </a:r>
            </a:p>
            <a:p>
              <a:r>
                <a:rPr lang="en-US" altLang="ko-KR" sz="2000" dirty="0" err="1" smtClean="0">
                  <a:cs typeface="Arial" pitchFamily="34" charset="0"/>
                </a:rPr>
                <a:t>Haythem</a:t>
              </a:r>
              <a:r>
                <a:rPr lang="en-US" altLang="ko-KR" sz="2000" dirty="0" smtClean="0">
                  <a:cs typeface="Arial" pitchFamily="34" charset="0"/>
                </a:rPr>
                <a:t> SALAH</a:t>
              </a:r>
            </a:p>
            <a:p>
              <a:r>
                <a:rPr lang="en-US" altLang="ko-KR" sz="2000" dirty="0" smtClean="0">
                  <a:cs typeface="Arial" pitchFamily="34" charset="0"/>
                </a:rPr>
                <a:t>Med Aziz BENSMAIL</a:t>
              </a:r>
            </a:p>
            <a:p>
              <a:r>
                <a:rPr lang="en-US" altLang="ko-KR" sz="2000" dirty="0" err="1" smtClean="0">
                  <a:cs typeface="Arial" pitchFamily="34" charset="0"/>
                </a:rPr>
                <a:t>Lina</a:t>
              </a:r>
              <a:r>
                <a:rPr lang="en-US" altLang="ko-KR" sz="2000" dirty="0" smtClean="0">
                  <a:cs typeface="Arial" pitchFamily="34" charset="0"/>
                </a:rPr>
                <a:t> KRAIEM</a:t>
              </a:r>
            </a:p>
            <a:p>
              <a:endParaRPr lang="en-US" altLang="ko-KR" sz="2000" dirty="0" smtClean="0">
                <a:cs typeface="Arial" pitchFamily="34" charset="0"/>
              </a:endParaRPr>
            </a:p>
            <a:p>
              <a:endParaRPr lang="en-US" altLang="ko-KR" sz="2000" dirty="0" smtClean="0">
                <a:cs typeface="Arial" pitchFamily="34" charset="0"/>
              </a:endParaRPr>
            </a:p>
            <a:p>
              <a:endParaRPr lang="ko-KR" altLang="en-US" sz="2000" dirty="0">
                <a:cs typeface="Arial" pitchFamily="34" charset="0"/>
              </a:endParaRPr>
            </a:p>
          </p:txBody>
        </p:sp>
      </p:grpSp>
      <p:sp>
        <p:nvSpPr>
          <p:cNvPr id="5" name="Ellipse 4"/>
          <p:cNvSpPr/>
          <p:nvPr/>
        </p:nvSpPr>
        <p:spPr>
          <a:xfrm>
            <a:off x="10907486" y="5852160"/>
            <a:ext cx="627017" cy="535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02</a:t>
            </a:r>
            <a:endParaRPr lang="fr-FR" dirty="0"/>
          </a:p>
        </p:txBody>
      </p:sp>
    </p:spTree>
    <p:extLst>
      <p:ext uri="{BB962C8B-B14F-4D97-AF65-F5344CB8AC3E}">
        <p14:creationId xmlns:p14="http://schemas.microsoft.com/office/powerpoint/2010/main" xmlns="" val="976459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asus\Downloads\187581119_253506356545538_3057266677737497596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C:\Users\asus\Downloads\187309623_857390131656527_9206753532198193814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asus\Downloads\187722279_2192701884199834_5493746137322144845_n.png"/>
          <p:cNvPicPr>
            <a:picLocks noChangeAspect="1" noChangeArrowheads="1"/>
          </p:cNvPicPr>
          <p:nvPr/>
        </p:nvPicPr>
        <p:blipFill>
          <a:blip r:embed="rId2" cstate="print"/>
          <a:srcRect/>
          <a:stretch>
            <a:fillRect/>
          </a:stretch>
        </p:blipFill>
        <p:spPr bwMode="auto">
          <a:xfrm>
            <a:off x="0" y="34290"/>
            <a:ext cx="12191999" cy="682371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asus\Downloads\187623053_1726267740909772_1706589807426880357_n.png"/>
          <p:cNvPicPr>
            <a:picLocks noChangeAspect="1" noChangeArrowheads="1"/>
          </p:cNvPicPr>
          <p:nvPr/>
        </p:nvPicPr>
        <p:blipFill>
          <a:blip r:embed="rId2" cstate="print"/>
          <a:srcRect/>
          <a:stretch>
            <a:fillRect/>
          </a:stretch>
        </p:blipFill>
        <p:spPr bwMode="auto">
          <a:xfrm>
            <a:off x="0" y="0"/>
            <a:ext cx="12192000" cy="682384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Users\asus\Downloads\187395718_534510174600219_2307212528877494249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asus\Downloads\189365934_533975041109567_8321759396368249211_n.png"/>
          <p:cNvPicPr>
            <a:picLocks noChangeAspect="1" noChangeArrowheads="1"/>
          </p:cNvPicPr>
          <p:nvPr/>
        </p:nvPicPr>
        <p:blipFill>
          <a:blip r:embed="rId2" cstate="print"/>
          <a:srcRect/>
          <a:stretch>
            <a:fillRect/>
          </a:stretch>
        </p:blipFill>
        <p:spPr bwMode="auto">
          <a:xfrm>
            <a:off x="0" y="0"/>
            <a:ext cx="12192000" cy="6935833"/>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asus\Downloads\188858309_509747496888997_3054586996077361817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asus\Downloads\189018333_1393874270968051_2279492260212090808_n.png"/>
          <p:cNvPicPr>
            <a:picLocks noChangeAspect="1" noChangeArrowheads="1"/>
          </p:cNvPicPr>
          <p:nvPr/>
        </p:nvPicPr>
        <p:blipFill>
          <a:blip r:embed="rId2" cstate="print"/>
          <a:srcRect/>
          <a:stretch>
            <a:fillRect/>
          </a:stretch>
        </p:blipFill>
        <p:spPr bwMode="auto">
          <a:xfrm>
            <a:off x="0" y="0"/>
            <a:ext cx="12191999" cy="6858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asus\Downloads\187800309_142349354585635_5310136673490848378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asus\Downloads\187537688_1225583007876131_2778681466974305392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xmlns="" id="{1D6F6495-BF0E-4BB1-9804-6FC3529271EE}"/>
              </a:ext>
            </a:extLst>
          </p:cNvPr>
          <p:cNvSpPr txBox="1"/>
          <p:nvPr/>
        </p:nvSpPr>
        <p:spPr>
          <a:xfrm>
            <a:off x="2730138" y="121660"/>
            <a:ext cx="6548844" cy="923330"/>
          </a:xfrm>
          <a:prstGeom prst="rect">
            <a:avLst/>
          </a:prstGeom>
          <a:noFill/>
        </p:spPr>
        <p:txBody>
          <a:bodyPr wrap="square" rtlCol="0" anchor="ctr">
            <a:spAutoFit/>
          </a:bodyPr>
          <a:lstStyle/>
          <a:p>
            <a:pPr algn="dist"/>
            <a:r>
              <a:rPr lang="en-US" altLang="ko-KR" sz="5400" b="1" dirty="0" smtClean="0">
                <a:solidFill>
                  <a:schemeClr val="bg1"/>
                </a:solidFill>
                <a:latin typeface="+mj-lt"/>
                <a:cs typeface="Arial" pitchFamily="34" charset="0"/>
              </a:rPr>
              <a:t>Introduction </a:t>
            </a:r>
            <a:endParaRPr lang="ko-KR" altLang="en-US" sz="5400" b="1" dirty="0">
              <a:solidFill>
                <a:schemeClr val="bg1"/>
              </a:solidFill>
              <a:latin typeface="+mj-lt"/>
              <a:cs typeface="Arial" pitchFamily="34" charset="0"/>
            </a:endParaRPr>
          </a:p>
        </p:txBody>
      </p:sp>
      <p:sp>
        <p:nvSpPr>
          <p:cNvPr id="94209" name="Rectangle 1"/>
          <p:cNvSpPr>
            <a:spLocks noChangeArrowheads="1"/>
          </p:cNvSpPr>
          <p:nvPr/>
        </p:nvSpPr>
        <p:spPr bwMode="auto">
          <a:xfrm>
            <a:off x="3148148" y="1160737"/>
            <a:ext cx="5826034"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Calibri" pitchFamily="34" charset="0"/>
                <a:ea typeface="+mn-ea"/>
                <a:cs typeface="+mn-cs"/>
              </a:rPr>
              <a:t>Notre application contrairement  aux autres applications  de sécurité parentale dépasse l’entourage familial pour qu'elle fait intervenir d’autres éléments hors les parents pour assurer la sécurité des enfants</a:t>
            </a:r>
            <a:endParaRPr kumimoji="0" lang="fr-FR" sz="3200" b="1" i="0" u="none" strike="noStrike" cap="none" normalizeH="0" baseline="0" dirty="0" smtClean="0">
              <a:ln>
                <a:noFill/>
              </a:ln>
              <a:solidFill>
                <a:schemeClr val="tx1"/>
              </a:solidFill>
              <a:effectLst/>
              <a:latin typeface="Arial" pitchFamily="34" charset="0"/>
              <a:cs typeface="Arial" pitchFamily="34" charset="0"/>
            </a:endParaRPr>
          </a:p>
        </p:txBody>
      </p:sp>
      <p:sp>
        <p:nvSpPr>
          <p:cNvPr id="4" name="Ellipse 3"/>
          <p:cNvSpPr/>
          <p:nvPr/>
        </p:nvSpPr>
        <p:spPr>
          <a:xfrm>
            <a:off x="10946674" y="5852159"/>
            <a:ext cx="587829" cy="561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03</a:t>
            </a:r>
            <a:endParaRPr lang="fr-FR" dirty="0"/>
          </a:p>
        </p:txBody>
      </p:sp>
    </p:spTree>
    <p:extLst>
      <p:ext uri="{BB962C8B-B14F-4D97-AF65-F5344CB8AC3E}">
        <p14:creationId xmlns:p14="http://schemas.microsoft.com/office/powerpoint/2010/main" xmlns="" val="277452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asus\Downloads\187297523_504214754259973_4675470620196112433_n.pn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xmlns="" id="{CDBD1268-6542-4359-8B45-53C00AE99604}"/>
              </a:ext>
            </a:extLst>
          </p:cNvPr>
          <p:cNvSpPr txBox="1"/>
          <p:nvPr/>
        </p:nvSpPr>
        <p:spPr>
          <a:xfrm>
            <a:off x="3653245" y="378823"/>
            <a:ext cx="5412371" cy="923330"/>
          </a:xfrm>
          <a:prstGeom prst="rect">
            <a:avLst/>
          </a:prstGeom>
          <a:noFill/>
        </p:spPr>
        <p:txBody>
          <a:bodyPr wrap="square" lIns="36000" tIns="0" rIns="36000" bIns="0" rtlCol="0" anchor="ctr">
            <a:spAutoFit/>
          </a:bodyPr>
          <a:lstStyle/>
          <a:p>
            <a:r>
              <a:rPr lang="en-US" altLang="ko-KR" sz="6000" b="1" dirty="0" smtClean="0">
                <a:solidFill>
                  <a:schemeClr val="tx1">
                    <a:lumMod val="75000"/>
                    <a:lumOff val="25000"/>
                  </a:schemeClr>
                </a:solidFill>
                <a:latin typeface="+mj-lt"/>
              </a:rPr>
              <a:t>CONCLUSION </a:t>
            </a:r>
            <a:endParaRPr lang="ko-KR" altLang="en-US" sz="6000" b="1" dirty="0">
              <a:solidFill>
                <a:schemeClr val="tx1">
                  <a:lumMod val="75000"/>
                  <a:lumOff val="25000"/>
                </a:schemeClr>
              </a:solidFill>
              <a:latin typeface="+mj-lt"/>
            </a:endParaRPr>
          </a:p>
        </p:txBody>
      </p:sp>
      <p:sp>
        <p:nvSpPr>
          <p:cNvPr id="4" name="Ellipse 3"/>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31</a:t>
            </a:r>
            <a:endParaRPr lang="fr-FR" dirty="0"/>
          </a:p>
        </p:txBody>
      </p:sp>
    </p:spTree>
    <p:extLst>
      <p:ext uri="{BB962C8B-B14F-4D97-AF65-F5344CB8AC3E}">
        <p14:creationId xmlns:p14="http://schemas.microsoft.com/office/powerpoint/2010/main" xmlns="" val="1585171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F8EF26-7AD5-4E7F-95B3-9A57CF80C483}"/>
              </a:ext>
            </a:extLst>
          </p:cNvPr>
          <p:cNvSpPr txBox="1"/>
          <p:nvPr/>
        </p:nvSpPr>
        <p:spPr>
          <a:xfrm>
            <a:off x="0" y="4853826"/>
            <a:ext cx="12191999" cy="1015663"/>
          </a:xfrm>
          <a:prstGeom prst="rect">
            <a:avLst/>
          </a:prstGeom>
          <a:noFill/>
        </p:spPr>
        <p:txBody>
          <a:bodyPr wrap="square" rtlCol="0" anchor="ctr">
            <a:spAutoFit/>
          </a:bodyPr>
          <a:lstStyle/>
          <a:p>
            <a:pPr algn="ctr"/>
            <a:r>
              <a:rPr lang="en-US" altLang="ko-KR" sz="6000" dirty="0" smtClean="0">
                <a:cs typeface="Arial" pitchFamily="34" charset="0"/>
              </a:rPr>
              <a:t>Merci pour </a:t>
            </a:r>
            <a:r>
              <a:rPr lang="en-US" altLang="ko-KR" sz="6000" dirty="0" err="1" smtClean="0">
                <a:cs typeface="Arial" pitchFamily="34" charset="0"/>
              </a:rPr>
              <a:t>votre</a:t>
            </a:r>
            <a:r>
              <a:rPr lang="en-US" altLang="ko-KR" sz="6000" dirty="0" smtClean="0">
                <a:cs typeface="Arial" pitchFamily="34" charset="0"/>
              </a:rPr>
              <a:t> attention</a:t>
            </a:r>
            <a:endParaRPr lang="ko-KR" altLang="en-US" sz="6000" dirty="0">
              <a:cs typeface="Arial" pitchFamily="34" charset="0"/>
            </a:endParaRPr>
          </a:p>
        </p:txBody>
      </p:sp>
      <p:sp>
        <p:nvSpPr>
          <p:cNvPr id="3" name="Ellipse 2"/>
          <p:cNvSpPr/>
          <p:nvPr/>
        </p:nvSpPr>
        <p:spPr>
          <a:xfrm>
            <a:off x="10816046" y="5799909"/>
            <a:ext cx="718457" cy="61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32</a:t>
            </a:r>
            <a:endParaRPr lang="fr-FR" dirty="0"/>
          </a:p>
        </p:txBody>
      </p:sp>
    </p:spTree>
    <p:extLst>
      <p:ext uri="{BB962C8B-B14F-4D97-AF65-F5344CB8AC3E}">
        <p14:creationId xmlns:p14="http://schemas.microsoft.com/office/powerpoint/2010/main" xmlns="" val="821656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8D6579FB-80AA-4EBF-AE14-BA4BC4C2CF12}"/>
              </a:ext>
            </a:extLst>
          </p:cNvPr>
          <p:cNvSpPr txBox="1"/>
          <p:nvPr/>
        </p:nvSpPr>
        <p:spPr>
          <a:xfrm>
            <a:off x="894290" y="551307"/>
            <a:ext cx="3807069" cy="1754326"/>
          </a:xfrm>
          <a:prstGeom prst="rect">
            <a:avLst/>
          </a:prstGeom>
          <a:noFill/>
        </p:spPr>
        <p:txBody>
          <a:bodyPr wrap="square" rtlCol="0" anchor="ctr">
            <a:spAutoFit/>
          </a:bodyPr>
          <a:lstStyle/>
          <a:p>
            <a:r>
              <a:rPr lang="en-US" altLang="ko-KR" sz="5400" b="1" dirty="0" smtClean="0">
                <a:cs typeface="Arial" pitchFamily="34" charset="0"/>
              </a:rPr>
              <a:t>PAPIER PLAN :</a:t>
            </a:r>
            <a:endParaRPr lang="ko-KR" altLang="en-US" sz="5400" b="1" dirty="0">
              <a:cs typeface="Arial" pitchFamily="34" charset="0"/>
            </a:endParaRPr>
          </a:p>
        </p:txBody>
      </p:sp>
      <p:sp>
        <p:nvSpPr>
          <p:cNvPr id="31" name="Rectangle 30"/>
          <p:cNvSpPr/>
          <p:nvPr/>
        </p:nvSpPr>
        <p:spPr>
          <a:xfrm>
            <a:off x="4339575" y="1441660"/>
            <a:ext cx="5641288" cy="830997"/>
          </a:xfrm>
          <a:prstGeom prst="rect">
            <a:avLst/>
          </a:prstGeom>
        </p:spPr>
        <p:txBody>
          <a:bodyPr wrap="none">
            <a:spAutoFit/>
          </a:bodyPr>
          <a:lstStyle/>
          <a:p>
            <a:r>
              <a:rPr lang="fr-FR" sz="2400" b="1" dirty="0" smtClean="0"/>
              <a:t> </a:t>
            </a:r>
            <a:r>
              <a:rPr lang="fr-FR" sz="4800" b="1" dirty="0" smtClean="0"/>
              <a:t>1 </a:t>
            </a:r>
            <a:r>
              <a:rPr lang="fr-FR" sz="2400" b="1" dirty="0" smtClean="0"/>
              <a:t>    </a:t>
            </a:r>
            <a:r>
              <a:rPr lang="fr-FR" sz="3200" b="1" dirty="0" smtClean="0"/>
              <a:t>Présentation du projet</a:t>
            </a:r>
            <a:endParaRPr lang="fr-FR" sz="3200" b="1" dirty="0"/>
          </a:p>
        </p:txBody>
      </p:sp>
      <p:sp>
        <p:nvSpPr>
          <p:cNvPr id="38" name="Rectangle 37"/>
          <p:cNvSpPr/>
          <p:nvPr/>
        </p:nvSpPr>
        <p:spPr>
          <a:xfrm>
            <a:off x="4244278" y="3688471"/>
            <a:ext cx="3393878" cy="830997"/>
          </a:xfrm>
          <a:prstGeom prst="rect">
            <a:avLst/>
          </a:prstGeom>
        </p:spPr>
        <p:txBody>
          <a:bodyPr wrap="none">
            <a:spAutoFit/>
          </a:bodyPr>
          <a:lstStyle/>
          <a:p>
            <a:r>
              <a:rPr lang="fr-FR" sz="4800" b="1" dirty="0" smtClean="0"/>
              <a:t> 3</a:t>
            </a:r>
            <a:r>
              <a:rPr lang="fr-FR" sz="2400" b="1" dirty="0" smtClean="0"/>
              <a:t>      </a:t>
            </a:r>
            <a:r>
              <a:rPr lang="fr-FR" sz="3200" b="1" dirty="0" smtClean="0"/>
              <a:t>Réalisation</a:t>
            </a:r>
            <a:endParaRPr lang="fr-FR" sz="3200" b="1" dirty="0"/>
          </a:p>
        </p:txBody>
      </p:sp>
      <p:sp>
        <p:nvSpPr>
          <p:cNvPr id="39" name="Rectangle 38"/>
          <p:cNvSpPr/>
          <p:nvPr/>
        </p:nvSpPr>
        <p:spPr>
          <a:xfrm>
            <a:off x="4403254" y="4824938"/>
            <a:ext cx="6503703" cy="830997"/>
          </a:xfrm>
          <a:prstGeom prst="rect">
            <a:avLst/>
          </a:prstGeom>
        </p:spPr>
        <p:txBody>
          <a:bodyPr wrap="none">
            <a:spAutoFit/>
          </a:bodyPr>
          <a:lstStyle/>
          <a:p>
            <a:r>
              <a:rPr lang="fr-FR" sz="4800" b="1" dirty="0" smtClean="0"/>
              <a:t>4 </a:t>
            </a:r>
            <a:r>
              <a:rPr lang="fr-FR" sz="3200" b="1" dirty="0" smtClean="0"/>
              <a:t>   Conclusion et Perspectives</a:t>
            </a:r>
            <a:endParaRPr lang="fr-FR" sz="3200" b="1" dirty="0"/>
          </a:p>
        </p:txBody>
      </p:sp>
      <p:sp>
        <p:nvSpPr>
          <p:cNvPr id="43" name="Rectangle 42"/>
          <p:cNvSpPr/>
          <p:nvPr/>
        </p:nvSpPr>
        <p:spPr>
          <a:xfrm>
            <a:off x="4380246" y="2591191"/>
            <a:ext cx="7811754" cy="830997"/>
          </a:xfrm>
          <a:prstGeom prst="rect">
            <a:avLst/>
          </a:prstGeom>
        </p:spPr>
        <p:txBody>
          <a:bodyPr wrap="none">
            <a:spAutoFit/>
          </a:bodyPr>
          <a:lstStyle/>
          <a:p>
            <a:r>
              <a:rPr lang="fr-FR" sz="4800" b="1" dirty="0" smtClean="0"/>
              <a:t>2</a:t>
            </a:r>
            <a:r>
              <a:rPr lang="fr-FR" sz="2400" b="1" dirty="0" smtClean="0"/>
              <a:t>      </a:t>
            </a:r>
            <a:r>
              <a:rPr lang="fr-FR" sz="3200" b="1" dirty="0" smtClean="0"/>
              <a:t>Les modules et les fonctionnalités</a:t>
            </a:r>
            <a:endParaRPr lang="fr-FR" sz="3200" b="1" dirty="0"/>
          </a:p>
        </p:txBody>
      </p:sp>
      <p:sp>
        <p:nvSpPr>
          <p:cNvPr id="7" name="Ellipse 6"/>
          <p:cNvSpPr/>
          <p:nvPr/>
        </p:nvSpPr>
        <p:spPr>
          <a:xfrm>
            <a:off x="10907486" y="5852160"/>
            <a:ext cx="627017" cy="5617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04</a:t>
            </a:r>
            <a:endParaRPr lang="fr-FR" dirty="0"/>
          </a:p>
        </p:txBody>
      </p:sp>
    </p:spTree>
    <p:extLst>
      <p:ext uri="{BB962C8B-B14F-4D97-AF65-F5344CB8AC3E}">
        <p14:creationId xmlns:p14="http://schemas.microsoft.com/office/powerpoint/2010/main" xmlns="" val="27502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50A4BC-B0C0-4A0B-9495-54C3B0E94C4F}"/>
              </a:ext>
            </a:extLst>
          </p:cNvPr>
          <p:cNvSpPr txBox="1"/>
          <p:nvPr/>
        </p:nvSpPr>
        <p:spPr>
          <a:xfrm>
            <a:off x="6413863" y="205517"/>
            <a:ext cx="5438727" cy="1446550"/>
          </a:xfrm>
          <a:prstGeom prst="rect">
            <a:avLst/>
          </a:prstGeom>
          <a:noFill/>
        </p:spPr>
        <p:txBody>
          <a:bodyPr wrap="square" rtlCol="0">
            <a:spAutoFit/>
          </a:bodyPr>
          <a:lstStyle/>
          <a:p>
            <a:r>
              <a:rPr lang="en-US" altLang="ko-KR" sz="4400" b="1" dirty="0" smtClean="0">
                <a:solidFill>
                  <a:schemeClr val="tx1">
                    <a:lumMod val="85000"/>
                    <a:lumOff val="15000"/>
                  </a:schemeClr>
                </a:solidFill>
                <a:cs typeface="Arial" pitchFamily="34" charset="0"/>
              </a:rPr>
              <a:t>PRESENTATION DU PROJET </a:t>
            </a:r>
            <a:endParaRPr lang="en-US" altLang="ko-KR" sz="4400" b="1" dirty="0">
              <a:solidFill>
                <a:schemeClr val="tx1">
                  <a:lumMod val="85000"/>
                  <a:lumOff val="15000"/>
                </a:schemeClr>
              </a:solidFill>
              <a:cs typeface="Arial" pitchFamily="34" charset="0"/>
            </a:endParaRPr>
          </a:p>
        </p:txBody>
      </p:sp>
      <p:sp>
        <p:nvSpPr>
          <p:cNvPr id="3" name="Ellipse 2"/>
          <p:cNvSpPr/>
          <p:nvPr/>
        </p:nvSpPr>
        <p:spPr>
          <a:xfrm>
            <a:off x="10881360" y="5812971"/>
            <a:ext cx="653143" cy="600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05</a:t>
            </a:r>
            <a:endParaRPr lang="fr-FR" dirty="0"/>
          </a:p>
        </p:txBody>
      </p:sp>
    </p:spTree>
    <p:extLst>
      <p:ext uri="{BB962C8B-B14F-4D97-AF65-F5344CB8AC3E}">
        <p14:creationId xmlns:p14="http://schemas.microsoft.com/office/powerpoint/2010/main" xmlns="" val="3883369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도형 13">
            <a:extLst>
              <a:ext uri="{FF2B5EF4-FFF2-40B4-BE49-F238E27FC236}">
                <a16:creationId xmlns="" xmlns:a16="http://schemas.microsoft.com/office/drawing/2014/main" id="{B826D103-3BA7-4EF4-A9A6-E3D67B0273AC}"/>
              </a:ext>
            </a:extLst>
          </p:cNvPr>
          <p:cNvSpPr/>
          <p:nvPr/>
        </p:nvSpPr>
        <p:spPr>
          <a:xfrm>
            <a:off x="4875731" y="1359255"/>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4">
                  <a:lumMod val="75000"/>
                </a:schemeClr>
              </a:solidFill>
            </a:endParaRPr>
          </a:p>
        </p:txBody>
      </p:sp>
      <p:sp>
        <p:nvSpPr>
          <p:cNvPr id="8" name="자유형: 도형 14">
            <a:extLst>
              <a:ext uri="{FF2B5EF4-FFF2-40B4-BE49-F238E27FC236}">
                <a16:creationId xmlns="" xmlns:a16="http://schemas.microsoft.com/office/drawing/2014/main" id="{C561320C-1667-4303-89E9-54BCF9732C6A}"/>
              </a:ext>
            </a:extLst>
          </p:cNvPr>
          <p:cNvSpPr/>
          <p:nvPr/>
        </p:nvSpPr>
        <p:spPr>
          <a:xfrm rot="10800000">
            <a:off x="11064016" y="3055600"/>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7" name="ZoneTexte 6"/>
          <p:cNvSpPr txBox="1"/>
          <p:nvPr/>
        </p:nvSpPr>
        <p:spPr>
          <a:xfrm>
            <a:off x="326569" y="287383"/>
            <a:ext cx="9052562" cy="707886"/>
          </a:xfrm>
          <a:prstGeom prst="rect">
            <a:avLst/>
          </a:prstGeom>
          <a:noFill/>
        </p:spPr>
        <p:txBody>
          <a:bodyPr wrap="square" rtlCol="0">
            <a:spAutoFit/>
          </a:bodyPr>
          <a:lstStyle/>
          <a:p>
            <a:r>
              <a:rPr lang="en-US" sz="4000" b="1" dirty="0" smtClean="0">
                <a:solidFill>
                  <a:schemeClr val="accent4">
                    <a:lumMod val="75000"/>
                  </a:schemeClr>
                </a:solidFill>
                <a:cs typeface="Arial" pitchFamily="34" charset="0"/>
              </a:rPr>
              <a:t>1.1 </a:t>
            </a:r>
            <a:r>
              <a:rPr lang="en-US" sz="4000" b="1" dirty="0" err="1" smtClean="0">
                <a:solidFill>
                  <a:schemeClr val="accent4">
                    <a:lumMod val="75000"/>
                  </a:schemeClr>
                </a:solidFill>
                <a:cs typeface="Arial" pitchFamily="34" charset="0"/>
              </a:rPr>
              <a:t>Présentation</a:t>
            </a:r>
            <a:r>
              <a:rPr lang="en-US" sz="4000" b="1" dirty="0" smtClean="0">
                <a:solidFill>
                  <a:schemeClr val="accent4">
                    <a:lumMod val="75000"/>
                  </a:schemeClr>
                </a:solidFill>
                <a:cs typeface="Arial" pitchFamily="34" charset="0"/>
              </a:rPr>
              <a:t> de la </a:t>
            </a:r>
            <a:r>
              <a:rPr lang="en-US" sz="4000" b="1" dirty="0" err="1" smtClean="0">
                <a:solidFill>
                  <a:schemeClr val="accent4">
                    <a:lumMod val="75000"/>
                  </a:schemeClr>
                </a:solidFill>
                <a:cs typeface="Arial" pitchFamily="34" charset="0"/>
              </a:rPr>
              <a:t>thématique</a:t>
            </a:r>
            <a:endParaRPr lang="fr-FR" sz="4000" b="1" dirty="0">
              <a:solidFill>
                <a:schemeClr val="accent4">
                  <a:lumMod val="75000"/>
                </a:schemeClr>
              </a:solidFill>
            </a:endParaRPr>
          </a:p>
        </p:txBody>
      </p:sp>
      <p:sp>
        <p:nvSpPr>
          <p:cNvPr id="11" name="Rectangle 10"/>
          <p:cNvSpPr/>
          <p:nvPr/>
        </p:nvSpPr>
        <p:spPr>
          <a:xfrm>
            <a:off x="5643155" y="1674110"/>
            <a:ext cx="6074229" cy="1323439"/>
          </a:xfrm>
          <a:prstGeom prst="rect">
            <a:avLst/>
          </a:prstGeom>
        </p:spPr>
        <p:txBody>
          <a:bodyPr wrap="square">
            <a:spAutoFit/>
          </a:bodyPr>
          <a:lstStyle/>
          <a:p>
            <a:r>
              <a:rPr lang="fr-FR" sz="2000" b="1" dirty="0" smtClean="0">
                <a:latin typeface="+mj-lt"/>
              </a:rPr>
              <a:t>comment peut on gérer les problèmes qui confrontent les parents et qui les empêchent de s’occuper des enfants à cause du travail la pression du temps et la mal organisation ? </a:t>
            </a:r>
            <a:endParaRPr lang="fr-FR" sz="2000" b="1" dirty="0">
              <a:latin typeface="+mj-lt"/>
            </a:endParaRPr>
          </a:p>
        </p:txBody>
      </p:sp>
      <p:pic>
        <p:nvPicPr>
          <p:cNvPr id="23554" name="Picture 2" descr="https://scontent-mrs2-2.xx.fbcdn.net/v/t1.15752-0/p206x206/151164961_466138947752152_1818975438361431702_n.png?_nc_cat=106&amp;ccb=3&amp;_nc_sid=58c789&amp;_nc_ohc=TcJLgzmHQpIAX-mi5cZ&amp;_nc_ht=scontent-mrs2-2.xx&amp;_nc_tp=30&amp;oh=485f7e5fdf009e1fed5f1903f3802c23&amp;oe=6051DF99"/>
          <p:cNvPicPr>
            <a:picLocks noChangeAspect="1" noChangeArrowheads="1"/>
          </p:cNvPicPr>
          <p:nvPr/>
        </p:nvPicPr>
        <p:blipFill>
          <a:blip r:embed="rId2" cstate="print"/>
          <a:srcRect/>
          <a:stretch>
            <a:fillRect/>
          </a:stretch>
        </p:blipFill>
        <p:spPr bwMode="auto">
          <a:xfrm>
            <a:off x="3801291" y="3218907"/>
            <a:ext cx="1802674" cy="1802674"/>
          </a:xfrm>
          <a:prstGeom prst="rect">
            <a:avLst/>
          </a:prstGeom>
          <a:noFill/>
        </p:spPr>
      </p:pic>
      <p:sp>
        <p:nvSpPr>
          <p:cNvPr id="12" name="Ellipse 11"/>
          <p:cNvSpPr/>
          <p:nvPr/>
        </p:nvSpPr>
        <p:spPr>
          <a:xfrm>
            <a:off x="11482251" y="6204858"/>
            <a:ext cx="431075" cy="3918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fr-FR" b="1" dirty="0" smtClean="0"/>
              <a:t>6</a:t>
            </a:r>
            <a:endParaRPr lang="fr-FR" b="1" dirty="0"/>
          </a:p>
        </p:txBody>
      </p:sp>
    </p:spTree>
    <p:extLst>
      <p:ext uri="{BB962C8B-B14F-4D97-AF65-F5344CB8AC3E}">
        <p14:creationId xmlns="" xmlns:p14="http://schemas.microsoft.com/office/powerpoint/2010/main" val="2498161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8B56C8-2ECC-40CE-8512-1AB853C9BE30}"/>
              </a:ext>
            </a:extLst>
          </p:cNvPr>
          <p:cNvSpPr txBox="1"/>
          <p:nvPr/>
        </p:nvSpPr>
        <p:spPr>
          <a:xfrm>
            <a:off x="478337" y="155312"/>
            <a:ext cx="4315731" cy="1754326"/>
          </a:xfrm>
          <a:prstGeom prst="rect">
            <a:avLst/>
          </a:prstGeom>
          <a:noFill/>
        </p:spPr>
        <p:txBody>
          <a:bodyPr wrap="square" rtlCol="0" anchor="ctr">
            <a:spAutoFit/>
          </a:bodyPr>
          <a:lstStyle/>
          <a:p>
            <a:r>
              <a:rPr lang="en-US" altLang="ko-KR" sz="5400" b="1" dirty="0" smtClean="0">
                <a:solidFill>
                  <a:schemeClr val="bg1"/>
                </a:solidFill>
                <a:latin typeface="+mj-lt"/>
                <a:cs typeface="Arial" pitchFamily="34" charset="0"/>
              </a:rPr>
              <a:t>1.2 NOM D’EQUIPE :</a:t>
            </a:r>
            <a:endParaRPr lang="ko-KR" altLang="en-US" sz="5400" b="1" dirty="0">
              <a:solidFill>
                <a:schemeClr val="bg1"/>
              </a:solidFill>
              <a:latin typeface="+mj-lt"/>
              <a:cs typeface="Arial" pitchFamily="34" charset="0"/>
            </a:endParaRPr>
          </a:p>
        </p:txBody>
      </p:sp>
      <p:sp>
        <p:nvSpPr>
          <p:cNvPr id="10" name="ZoneTexte 9"/>
          <p:cNvSpPr txBox="1"/>
          <p:nvPr/>
        </p:nvSpPr>
        <p:spPr>
          <a:xfrm>
            <a:off x="744584" y="2560322"/>
            <a:ext cx="2873829" cy="523220"/>
          </a:xfrm>
          <a:prstGeom prst="rect">
            <a:avLst/>
          </a:prstGeom>
          <a:noFill/>
        </p:spPr>
        <p:txBody>
          <a:bodyPr wrap="square" rtlCol="0">
            <a:spAutoFit/>
          </a:bodyPr>
          <a:lstStyle/>
          <a:p>
            <a:r>
              <a:rPr lang="fr-FR" sz="2800" b="1" dirty="0" smtClean="0"/>
              <a:t>En 6-touches </a:t>
            </a:r>
            <a:endParaRPr lang="fr-FR" sz="2800" b="1" dirty="0"/>
          </a:p>
        </p:txBody>
      </p:sp>
      <p:sp>
        <p:nvSpPr>
          <p:cNvPr id="5" name="TextBox 2">
            <a:extLst>
              <a:ext uri="{FF2B5EF4-FFF2-40B4-BE49-F238E27FC236}">
                <a16:creationId xmlns:a16="http://schemas.microsoft.com/office/drawing/2014/main" xmlns="" id="{038B56C8-2ECC-40CE-8512-1AB853C9BE30}"/>
              </a:ext>
            </a:extLst>
          </p:cNvPr>
          <p:cNvSpPr txBox="1"/>
          <p:nvPr/>
        </p:nvSpPr>
        <p:spPr>
          <a:xfrm>
            <a:off x="6260828" y="2241016"/>
            <a:ext cx="4315731" cy="1754326"/>
          </a:xfrm>
          <a:prstGeom prst="rect">
            <a:avLst/>
          </a:prstGeom>
          <a:noFill/>
        </p:spPr>
        <p:txBody>
          <a:bodyPr wrap="square" rtlCol="0" anchor="ctr">
            <a:spAutoFit/>
          </a:bodyPr>
          <a:lstStyle/>
          <a:p>
            <a:r>
              <a:rPr lang="en-US" altLang="ko-KR" sz="5400" b="1" dirty="0" smtClean="0">
                <a:solidFill>
                  <a:schemeClr val="bg1"/>
                </a:solidFill>
                <a:latin typeface="+mj-lt"/>
                <a:cs typeface="Arial" pitchFamily="34" charset="0"/>
              </a:rPr>
              <a:t>1.3 NOM DU PROJET :</a:t>
            </a:r>
            <a:endParaRPr lang="ko-KR" altLang="en-US" sz="5400" b="1" dirty="0">
              <a:solidFill>
                <a:schemeClr val="bg1"/>
              </a:solidFill>
              <a:latin typeface="+mj-lt"/>
              <a:cs typeface="Arial" pitchFamily="34" charset="0"/>
            </a:endParaRPr>
          </a:p>
        </p:txBody>
      </p:sp>
      <p:sp>
        <p:nvSpPr>
          <p:cNvPr id="6" name="ZoneTexte 5"/>
          <p:cNvSpPr txBox="1"/>
          <p:nvPr/>
        </p:nvSpPr>
        <p:spPr>
          <a:xfrm>
            <a:off x="6801395" y="4711337"/>
            <a:ext cx="2873829" cy="523220"/>
          </a:xfrm>
          <a:prstGeom prst="rect">
            <a:avLst/>
          </a:prstGeom>
          <a:noFill/>
        </p:spPr>
        <p:txBody>
          <a:bodyPr wrap="square" rtlCol="0">
            <a:spAutoFit/>
          </a:bodyPr>
          <a:lstStyle/>
          <a:p>
            <a:r>
              <a:rPr lang="fr-FR" sz="2800" b="1" dirty="0" smtClean="0"/>
              <a:t>First-</a:t>
            </a:r>
            <a:r>
              <a:rPr lang="fr-FR" sz="2800" b="1" dirty="0" err="1" smtClean="0"/>
              <a:t>Path</a:t>
            </a:r>
            <a:r>
              <a:rPr lang="fr-FR" sz="2800" b="1" dirty="0" smtClean="0"/>
              <a:t> </a:t>
            </a:r>
            <a:endParaRPr lang="fr-FR" sz="2800" b="1" dirty="0"/>
          </a:p>
        </p:txBody>
      </p:sp>
      <p:sp>
        <p:nvSpPr>
          <p:cNvPr id="7" name="Ellipse 6"/>
          <p:cNvSpPr/>
          <p:nvPr/>
        </p:nvSpPr>
        <p:spPr>
          <a:xfrm>
            <a:off x="10907486" y="5878286"/>
            <a:ext cx="627018" cy="535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07</a:t>
            </a:r>
            <a:endParaRPr lang="fr-FR" dirty="0"/>
          </a:p>
        </p:txBody>
      </p:sp>
    </p:spTree>
    <p:extLst>
      <p:ext uri="{BB962C8B-B14F-4D97-AF65-F5344CB8AC3E}">
        <p14:creationId xmlns:p14="http://schemas.microsoft.com/office/powerpoint/2010/main" xmlns="" val="4179153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FDDFE08-D1A3-4890-B395-3D514078D9E9}"/>
              </a:ext>
            </a:extLst>
          </p:cNvPr>
          <p:cNvSpPr txBox="1"/>
          <p:nvPr/>
        </p:nvSpPr>
        <p:spPr>
          <a:xfrm>
            <a:off x="312875" y="227443"/>
            <a:ext cx="8295548" cy="1754326"/>
          </a:xfrm>
          <a:prstGeom prst="rect">
            <a:avLst/>
          </a:prstGeom>
          <a:noFill/>
        </p:spPr>
        <p:txBody>
          <a:bodyPr wrap="square" rtlCol="0" anchor="ctr">
            <a:spAutoFit/>
          </a:bodyPr>
          <a:lstStyle/>
          <a:p>
            <a:r>
              <a:rPr lang="en-US" altLang="ko-KR" sz="5400" b="1" dirty="0" smtClean="0">
                <a:solidFill>
                  <a:schemeClr val="bg1"/>
                </a:solidFill>
                <a:latin typeface="+mj-lt"/>
                <a:cs typeface="Arial" pitchFamily="34" charset="0"/>
              </a:rPr>
              <a:t>1.4 DESCRIPTION DU PROJET:</a:t>
            </a:r>
            <a:endParaRPr lang="ko-KR" altLang="en-US" sz="5400" b="1" dirty="0">
              <a:solidFill>
                <a:schemeClr val="bg1"/>
              </a:solidFill>
              <a:latin typeface="+mj-lt"/>
              <a:cs typeface="Arial" pitchFamily="34" charset="0"/>
            </a:endParaRPr>
          </a:p>
        </p:txBody>
      </p:sp>
      <p:sp>
        <p:nvSpPr>
          <p:cNvPr id="10" name="TextBox 9">
            <a:extLst>
              <a:ext uri="{FF2B5EF4-FFF2-40B4-BE49-F238E27FC236}">
                <a16:creationId xmlns:a16="http://schemas.microsoft.com/office/drawing/2014/main" xmlns="" id="{82D3BC98-22ED-4444-9B8A-755CE8B7E69F}"/>
              </a:ext>
            </a:extLst>
          </p:cNvPr>
          <p:cNvSpPr txBox="1"/>
          <p:nvPr/>
        </p:nvSpPr>
        <p:spPr>
          <a:xfrm>
            <a:off x="3788227" y="1672047"/>
            <a:ext cx="6858001" cy="4524315"/>
          </a:xfrm>
          <a:prstGeom prst="rect">
            <a:avLst/>
          </a:prstGeom>
          <a:noFill/>
        </p:spPr>
        <p:txBody>
          <a:bodyPr wrap="square" rtlCol="0">
            <a:spAutoFit/>
          </a:bodyPr>
          <a:lstStyle/>
          <a:p>
            <a:r>
              <a:rPr lang="fr-FR" b="1" dirty="0" smtClean="0"/>
              <a:t>"First </a:t>
            </a:r>
            <a:r>
              <a:rPr lang="fr-FR" b="1" dirty="0" err="1" smtClean="0"/>
              <a:t>Path</a:t>
            </a:r>
            <a:r>
              <a:rPr lang="fr-FR" b="1" dirty="0" smtClean="0"/>
              <a:t>" est une application desktop née le 6 février 2021 par 6 ingénieurs afin de réaliser 6 modules ( contact , animaux de compagnie, cuisine, santé , programme et habillage ) . </a:t>
            </a:r>
          </a:p>
          <a:p>
            <a:r>
              <a:rPr lang="fr-FR" b="1" dirty="0" smtClean="0"/>
              <a:t>Tout d'abord cette application peut ordonner les employés tels que les enseignants qu'ils ont un programme bien détaillé ou on trouve Les activités destinées aux enfants ,ensuite on peut classer ,calculer et contrôler le stock qui contient des différents produits on cite par exemple: médicaments </a:t>
            </a:r>
            <a:r>
              <a:rPr lang="fr-FR" b="1" dirty="0" smtClean="0"/>
              <a:t>et ingrédients </a:t>
            </a:r>
            <a:r>
              <a:rPr lang="fr-FR" b="1" dirty="0" smtClean="0"/>
              <a:t>alimentaires. En outre contrôler les enfants d’après leurs dossiers médicales pour bien  maitriser  leurs repas et leur médicaments .Ainsi contrôler leurs animaux de compagnie par le biais des suivis médicaux pour assurer la sécurité. De plus , Cette application  organise l’habillage des petits gamins et met les parents en contact direct aves les boutiques destinés. </a:t>
            </a:r>
            <a:endParaRPr lang="fr-FR" b="1" dirty="0"/>
          </a:p>
        </p:txBody>
      </p:sp>
      <p:sp>
        <p:nvSpPr>
          <p:cNvPr id="4" name="Ellipse 3"/>
          <p:cNvSpPr/>
          <p:nvPr/>
        </p:nvSpPr>
        <p:spPr>
          <a:xfrm>
            <a:off x="10829110" y="5839097"/>
            <a:ext cx="705394" cy="574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08</a:t>
            </a:r>
            <a:endParaRPr lang="fr-FR" dirty="0"/>
          </a:p>
        </p:txBody>
      </p:sp>
    </p:spTree>
    <p:extLst>
      <p:ext uri="{BB962C8B-B14F-4D97-AF65-F5344CB8AC3E}">
        <p14:creationId xmlns:p14="http://schemas.microsoft.com/office/powerpoint/2010/main" xmlns="" val="689816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FDDFE08-D1A3-4890-B395-3D514078D9E9}"/>
              </a:ext>
            </a:extLst>
          </p:cNvPr>
          <p:cNvSpPr txBox="1"/>
          <p:nvPr/>
        </p:nvSpPr>
        <p:spPr>
          <a:xfrm>
            <a:off x="273687" y="290244"/>
            <a:ext cx="10333354" cy="923330"/>
          </a:xfrm>
          <a:prstGeom prst="rect">
            <a:avLst/>
          </a:prstGeom>
          <a:noFill/>
        </p:spPr>
        <p:txBody>
          <a:bodyPr wrap="square" rtlCol="0" anchor="ctr">
            <a:spAutoFit/>
          </a:bodyPr>
          <a:lstStyle/>
          <a:p>
            <a:r>
              <a:rPr lang="en-US" altLang="ko-KR" sz="5400" b="1" dirty="0" smtClean="0">
                <a:solidFill>
                  <a:schemeClr val="bg1"/>
                </a:solidFill>
                <a:latin typeface="+mj-lt"/>
                <a:cs typeface="Arial" pitchFamily="34" charset="0"/>
              </a:rPr>
              <a:t>1.5 Applications </a:t>
            </a:r>
            <a:r>
              <a:rPr lang="en-US" altLang="ko-KR" sz="5400" b="1" dirty="0" err="1" smtClean="0">
                <a:solidFill>
                  <a:schemeClr val="bg1"/>
                </a:solidFill>
                <a:latin typeface="+mj-lt"/>
                <a:cs typeface="Arial" pitchFamily="34" charset="0"/>
              </a:rPr>
              <a:t>concurrentes</a:t>
            </a:r>
            <a:r>
              <a:rPr lang="en-US" altLang="ko-KR" sz="5400" b="1" dirty="0" smtClean="0">
                <a:solidFill>
                  <a:schemeClr val="bg1"/>
                </a:solidFill>
                <a:latin typeface="+mj-lt"/>
                <a:cs typeface="Arial" pitchFamily="34" charset="0"/>
              </a:rPr>
              <a:t>: </a:t>
            </a:r>
            <a:endParaRPr lang="ko-KR" altLang="en-US" sz="5400" b="1" dirty="0">
              <a:solidFill>
                <a:schemeClr val="bg1"/>
              </a:solidFill>
              <a:latin typeface="+mj-lt"/>
              <a:cs typeface="Arial" pitchFamily="34" charset="0"/>
            </a:endParaRPr>
          </a:p>
        </p:txBody>
      </p:sp>
      <p:sp>
        <p:nvSpPr>
          <p:cNvPr id="4" name="Rectangle 3"/>
          <p:cNvSpPr/>
          <p:nvPr/>
        </p:nvSpPr>
        <p:spPr>
          <a:xfrm>
            <a:off x="4942114" y="1959428"/>
            <a:ext cx="6148252" cy="3513909"/>
          </a:xfrm>
          <a:prstGeom prst="rect">
            <a:avLst/>
          </a:prstGeom>
        </p:spPr>
        <p:txBody>
          <a:bodyPr wrap="square">
            <a:spAutoFit/>
          </a:bodyPr>
          <a:lstStyle/>
          <a:p>
            <a:r>
              <a:rPr lang="fr-FR" sz="2000" b="1" dirty="0" smtClean="0"/>
              <a:t>     -Parental </a:t>
            </a:r>
            <a:r>
              <a:rPr lang="fr-FR" sz="2000" b="1" dirty="0" err="1" smtClean="0"/>
              <a:t>Filter</a:t>
            </a:r>
            <a:endParaRPr lang="fr-FR" sz="2000" b="1" dirty="0" smtClean="0"/>
          </a:p>
          <a:p>
            <a:r>
              <a:rPr lang="fr-FR" sz="2000" dirty="0" smtClean="0"/>
              <a:t>Prix : 30 jours d'évaluation offert, puis 40€/an.</a:t>
            </a:r>
          </a:p>
          <a:p>
            <a:endParaRPr lang="fr-FR" sz="2000" b="1" dirty="0" smtClean="0"/>
          </a:p>
          <a:p>
            <a:r>
              <a:rPr lang="fr-FR" sz="2000" b="1" dirty="0" smtClean="0"/>
              <a:t>     -</a:t>
            </a:r>
            <a:r>
              <a:rPr lang="fr-FR" sz="2000" b="1" dirty="0" err="1" smtClean="0"/>
              <a:t>CYBERsitter</a:t>
            </a:r>
            <a:endParaRPr lang="fr-FR" sz="2000" b="1" dirty="0" smtClean="0"/>
          </a:p>
          <a:p>
            <a:r>
              <a:rPr lang="fr-FR" sz="2000" dirty="0" smtClean="0"/>
              <a:t>Prix : 30 jours d'évaluation offerts, puis 44€/an.</a:t>
            </a:r>
          </a:p>
          <a:p>
            <a:endParaRPr lang="fr-FR" sz="2000" b="1" dirty="0" smtClean="0"/>
          </a:p>
          <a:p>
            <a:r>
              <a:rPr lang="fr-FR" sz="2000" b="1" dirty="0" smtClean="0"/>
              <a:t>     -</a:t>
            </a:r>
            <a:r>
              <a:rPr lang="fr-FR" sz="2000" b="1" dirty="0" err="1" smtClean="0"/>
              <a:t>KidLogger</a:t>
            </a:r>
            <a:endParaRPr lang="fr-FR" sz="2000" b="1" dirty="0" smtClean="0"/>
          </a:p>
          <a:p>
            <a:r>
              <a:rPr lang="fr-FR" sz="2000" dirty="0" smtClean="0"/>
              <a:t>Prix </a:t>
            </a:r>
            <a:r>
              <a:rPr lang="fr-FR" sz="2000" dirty="0" smtClean="0"/>
              <a:t>:29 € /</a:t>
            </a:r>
            <a:r>
              <a:rPr lang="fr-FR" sz="2000" dirty="0" smtClean="0"/>
              <a:t>an</a:t>
            </a:r>
            <a:endParaRPr lang="fr-FR" sz="2000" dirty="0" smtClean="0"/>
          </a:p>
          <a:p>
            <a:endParaRPr lang="fr-FR" sz="2000" b="1" dirty="0" smtClean="0"/>
          </a:p>
          <a:p>
            <a:r>
              <a:rPr lang="fr-FR" sz="2000" b="1" dirty="0" smtClean="0"/>
              <a:t>     -  </a:t>
            </a:r>
            <a:r>
              <a:rPr lang="fr-FR" sz="2000" b="1" dirty="0" err="1" smtClean="0"/>
              <a:t>Kaspersky</a:t>
            </a:r>
            <a:r>
              <a:rPr lang="fr-FR" sz="2000" b="1" dirty="0" smtClean="0"/>
              <a:t> </a:t>
            </a:r>
            <a:r>
              <a:rPr lang="fr-FR" sz="2000" b="1" dirty="0" err="1" smtClean="0"/>
              <a:t>Safe</a:t>
            </a:r>
            <a:r>
              <a:rPr lang="fr-FR" sz="2000" b="1" dirty="0" smtClean="0"/>
              <a:t> Kids</a:t>
            </a:r>
          </a:p>
          <a:p>
            <a:r>
              <a:rPr lang="fr-FR" sz="2000" dirty="0" smtClean="0"/>
              <a:t>prix: </a:t>
            </a:r>
            <a:r>
              <a:rPr lang="fr-FR" sz="2000" dirty="0" smtClean="0"/>
              <a:t>49.46 </a:t>
            </a:r>
            <a:r>
              <a:rPr lang="fr-FR" sz="2000" dirty="0" smtClean="0"/>
              <a:t>€ /</a:t>
            </a:r>
            <a:r>
              <a:rPr lang="fr-FR" sz="2000" dirty="0" smtClean="0"/>
              <a:t>an</a:t>
            </a:r>
            <a:endParaRPr lang="fr-FR" sz="2000" dirty="0"/>
          </a:p>
        </p:txBody>
      </p:sp>
      <p:sp>
        <p:nvSpPr>
          <p:cNvPr id="5" name="Ellipse 4"/>
          <p:cNvSpPr/>
          <p:nvPr/>
        </p:nvSpPr>
        <p:spPr>
          <a:xfrm>
            <a:off x="10829110" y="5812971"/>
            <a:ext cx="705394" cy="600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09</a:t>
            </a:r>
            <a:endParaRPr lang="fr-FR" dirty="0"/>
          </a:p>
        </p:txBody>
      </p:sp>
      <p:pic>
        <p:nvPicPr>
          <p:cNvPr id="24578" name="Picture 2" descr="Ouvrir la photo"/>
          <p:cNvPicPr>
            <a:picLocks noChangeAspect="1" noChangeArrowheads="1"/>
          </p:cNvPicPr>
          <p:nvPr/>
        </p:nvPicPr>
        <p:blipFill>
          <a:blip r:embed="rId2" cstate="print"/>
          <a:srcRect/>
          <a:stretch>
            <a:fillRect/>
          </a:stretch>
        </p:blipFill>
        <p:spPr bwMode="auto">
          <a:xfrm>
            <a:off x="3682547" y="1767388"/>
            <a:ext cx="1001938" cy="1001938"/>
          </a:xfrm>
          <a:prstGeom prst="rect">
            <a:avLst/>
          </a:prstGeom>
          <a:noFill/>
        </p:spPr>
      </p:pic>
      <p:pic>
        <p:nvPicPr>
          <p:cNvPr id="24580" name="Picture 4" descr="Ouvrir la photo"/>
          <p:cNvPicPr>
            <a:picLocks noChangeAspect="1" noChangeArrowheads="1"/>
          </p:cNvPicPr>
          <p:nvPr/>
        </p:nvPicPr>
        <p:blipFill>
          <a:blip r:embed="rId3" cstate="print"/>
          <a:srcRect/>
          <a:stretch>
            <a:fillRect/>
          </a:stretch>
        </p:blipFill>
        <p:spPr bwMode="auto">
          <a:xfrm>
            <a:off x="3592286" y="3762103"/>
            <a:ext cx="1378227" cy="692331"/>
          </a:xfrm>
          <a:prstGeom prst="rect">
            <a:avLst/>
          </a:prstGeom>
          <a:noFill/>
        </p:spPr>
      </p:pic>
      <p:pic>
        <p:nvPicPr>
          <p:cNvPr id="24582" name="Picture 6" descr="Ouvrir la photo"/>
          <p:cNvPicPr>
            <a:picLocks noChangeAspect="1" noChangeArrowheads="1"/>
          </p:cNvPicPr>
          <p:nvPr/>
        </p:nvPicPr>
        <p:blipFill>
          <a:blip r:embed="rId4" cstate="print"/>
          <a:srcRect/>
          <a:stretch>
            <a:fillRect/>
          </a:stretch>
        </p:blipFill>
        <p:spPr bwMode="auto">
          <a:xfrm>
            <a:off x="3592287" y="2897005"/>
            <a:ext cx="1358536" cy="682217"/>
          </a:xfrm>
          <a:prstGeom prst="rect">
            <a:avLst/>
          </a:prstGeom>
          <a:noFill/>
        </p:spPr>
      </p:pic>
      <p:pic>
        <p:nvPicPr>
          <p:cNvPr id="24584" name="Picture 8" descr="Ouvrir la photo"/>
          <p:cNvPicPr>
            <a:picLocks noChangeAspect="1" noChangeArrowheads="1"/>
          </p:cNvPicPr>
          <p:nvPr/>
        </p:nvPicPr>
        <p:blipFill>
          <a:blip r:embed="rId5" cstate="print"/>
          <a:srcRect/>
          <a:stretch>
            <a:fillRect/>
          </a:stretch>
        </p:blipFill>
        <p:spPr bwMode="auto">
          <a:xfrm>
            <a:off x="3592286" y="4585063"/>
            <a:ext cx="1399811" cy="836023"/>
          </a:xfrm>
          <a:prstGeom prst="rect">
            <a:avLst/>
          </a:prstGeom>
          <a:noFill/>
        </p:spPr>
      </p:pic>
    </p:spTree>
    <p:extLst>
      <p:ext uri="{BB962C8B-B14F-4D97-AF65-F5344CB8AC3E}">
        <p14:creationId xmlns:p14="http://schemas.microsoft.com/office/powerpoint/2010/main" xmlns="" val="689816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213">
      <a:dk1>
        <a:sysClr val="windowText" lastClr="000000"/>
      </a:dk1>
      <a:lt1>
        <a:sysClr val="window" lastClr="FFFFFF"/>
      </a:lt1>
      <a:dk2>
        <a:srgbClr val="1F497D"/>
      </a:dk2>
      <a:lt2>
        <a:srgbClr val="EEECE1"/>
      </a:lt2>
      <a:accent1>
        <a:srgbClr val="F78C0E"/>
      </a:accent1>
      <a:accent2>
        <a:srgbClr val="F9CD3F"/>
      </a:accent2>
      <a:accent3>
        <a:srgbClr val="80BE5A"/>
      </a:accent3>
      <a:accent4>
        <a:srgbClr val="9646AA"/>
      </a:accent4>
      <a:accent5>
        <a:srgbClr val="EF4630"/>
      </a:accent5>
      <a:accent6>
        <a:srgbClr val="3F3F3F"/>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21">
      <a:dk1>
        <a:srgbClr val="000000"/>
      </a:dk1>
      <a:lt1>
        <a:sysClr val="window" lastClr="FFFFFF"/>
      </a:lt1>
      <a:dk2>
        <a:srgbClr val="1F497D"/>
      </a:dk2>
      <a:lt2>
        <a:srgbClr val="EEECE1"/>
      </a:lt2>
      <a:accent1>
        <a:srgbClr val="4FC1CF"/>
      </a:accent1>
      <a:accent2>
        <a:srgbClr val="EBC149"/>
      </a:accent2>
      <a:accent3>
        <a:srgbClr val="F26122"/>
      </a:accent3>
      <a:accent4>
        <a:srgbClr val="6F1F51"/>
      </a:accent4>
      <a:accent5>
        <a:srgbClr val="2C2F45"/>
      </a:accent5>
      <a:accent6>
        <a:srgbClr val="2C2F45"/>
      </a:accent6>
      <a:hlink>
        <a:srgbClr val="0000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13">
      <a:dk1>
        <a:sysClr val="windowText" lastClr="000000"/>
      </a:dk1>
      <a:lt1>
        <a:sysClr val="window" lastClr="FFFFFF"/>
      </a:lt1>
      <a:dk2>
        <a:srgbClr val="1F497D"/>
      </a:dk2>
      <a:lt2>
        <a:srgbClr val="EEECE1"/>
      </a:lt2>
      <a:accent1>
        <a:srgbClr val="F78C0E"/>
      </a:accent1>
      <a:accent2>
        <a:srgbClr val="F9CD3F"/>
      </a:accent2>
      <a:accent3>
        <a:srgbClr val="80BE5A"/>
      </a:accent3>
      <a:accent4>
        <a:srgbClr val="9646AA"/>
      </a:accent4>
      <a:accent5>
        <a:srgbClr val="EF4630"/>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5051</TotalTime>
  <Words>561</Words>
  <Application>Microsoft Office PowerPoint</Application>
  <PresentationFormat>Personnalisé</PresentationFormat>
  <Paragraphs>118</Paragraphs>
  <Slides>32</Slides>
  <Notes>0</Notes>
  <HiddenSlides>0</HiddenSlides>
  <MMClips>0</MMClips>
  <ScaleCrop>false</ScaleCrop>
  <HeadingPairs>
    <vt:vector size="4" baseType="variant">
      <vt:variant>
        <vt:lpstr>Thème</vt:lpstr>
      </vt:variant>
      <vt:variant>
        <vt:i4>3</vt:i4>
      </vt:variant>
      <vt:variant>
        <vt:lpstr>Titres des diapositives</vt:lpstr>
      </vt:variant>
      <vt:variant>
        <vt:i4>32</vt:i4>
      </vt:variant>
    </vt:vector>
  </HeadingPairs>
  <TitlesOfParts>
    <vt:vector size="35" baseType="lpstr">
      <vt:lpstr>Cover and End Slide Master</vt:lpstr>
      <vt:lpstr>Contents Slide Master</vt:lpstr>
      <vt:lpstr>Section Break Slide Master</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asus</cp:lastModifiedBy>
  <cp:revision>133</cp:revision>
  <dcterms:created xsi:type="dcterms:W3CDTF">2020-01-20T05:08:25Z</dcterms:created>
  <dcterms:modified xsi:type="dcterms:W3CDTF">2021-05-20T10:08:03Z</dcterms:modified>
</cp:coreProperties>
</file>